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3"/>
    <p:sldMasterId id="2147483687" r:id="rId4"/>
  </p:sldMasterIdLst>
  <p:notesMasterIdLst>
    <p:notesMasterId r:id="rId21"/>
  </p:notesMasterIdLst>
  <p:sldIdLst>
    <p:sldId id="288" r:id="rId5"/>
    <p:sldId id="295" r:id="rId6"/>
    <p:sldId id="287" r:id="rId7"/>
    <p:sldId id="305" r:id="rId8"/>
    <p:sldId id="309" r:id="rId9"/>
    <p:sldId id="307" r:id="rId10"/>
    <p:sldId id="299" r:id="rId11"/>
    <p:sldId id="300" r:id="rId12"/>
    <p:sldId id="301" r:id="rId13"/>
    <p:sldId id="293" r:id="rId14"/>
    <p:sldId id="294" r:id="rId15"/>
    <p:sldId id="303" r:id="rId16"/>
    <p:sldId id="310" r:id="rId17"/>
    <p:sldId id="304" r:id="rId18"/>
    <p:sldId id="313" r:id="rId19"/>
    <p:sldId id="311" r:id="rId20"/>
  </p:sldIdLst>
  <p:sldSz cx="9144000" cy="5143500" type="screen16x9"/>
  <p:notesSz cx="6858000" cy="9144000"/>
  <p:defaultTextStyle>
    <a:defPPr>
      <a:defRPr lang="nl-NL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CCCC"/>
    <a:srgbClr val="D8D8E0"/>
    <a:srgbClr val="EEE8E8"/>
    <a:srgbClr val="FFFFF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BA9224F-1F5C-40B0-B437-EFA0778249AF}" v="994" dt="2023-03-08T15:45:04.274"/>
    <p1510:client id="{85F05026-7EEF-4EA3-B133-0025B9819367}" v="17" dt="2023-03-08T15:58:00.371"/>
    <p1510:client id="{BE8272D6-6535-40A8-A5B2-9103B0A19D35}" v="855" dt="2023-03-08T15:56:14.703"/>
    <p1510:client id="{E230C864-8BDC-4174-9256-960676B85BB1}" v="320" dt="2023-03-08T14:47:27.24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3543" autoAdjust="0"/>
  </p:normalViewPr>
  <p:slideViewPr>
    <p:cSldViewPr snapToGrid="0">
      <p:cViewPr varScale="1">
        <p:scale>
          <a:sx n="74" d="100"/>
          <a:sy n="74" d="100"/>
        </p:scale>
        <p:origin x="106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5/10/relationships/revisionInfo" Target="revisionInfo.xml"/><Relationship Id="rId3" Type="http://schemas.openxmlformats.org/officeDocument/2006/relationships/slideMaster" Target="slideMasters/slideMaster1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F25DE2-B715-4EA4-8CF0-DA425EA806A7}" type="datetimeFigureOut">
              <a:rPr lang="en-GB" smtClean="0"/>
              <a:t>09/03/2023</a:t>
            </a:fld>
            <a:endParaRPr lang="en-GB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799BBE-B871-48D7-983C-C0B1D7156DC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37193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en-US" b="0" i="0" dirty="0">
                <a:effectLst/>
                <a:latin typeface="Arial" panose="020B0604020202020204" pitchFamily="34" charset="0"/>
              </a:rPr>
              <a:t>These sensors are highly dependent on the material of the object. Thermal conductivity is</a:t>
            </a:r>
            <a:br>
              <a:rPr lang="en-US" dirty="0"/>
            </a:br>
            <a:r>
              <a:rPr lang="en-US" b="0" i="0" dirty="0">
                <a:effectLst/>
                <a:latin typeface="Arial" panose="020B0604020202020204" pitchFamily="34" charset="0"/>
              </a:rPr>
              <a:t>required for all objects. if a robot or ball is made of metal or some other material with a high thermal</a:t>
            </a:r>
            <a:br>
              <a:rPr lang="en-US" dirty="0"/>
            </a:br>
            <a:r>
              <a:rPr lang="en-US" b="0" i="0" dirty="0">
                <a:effectLst/>
                <a:latin typeface="Arial" panose="020B0604020202020204" pitchFamily="34" charset="0"/>
              </a:rPr>
              <a:t>conductivity, it may conduct heat differently than the air or other objects around it, leading to a</a:t>
            </a:r>
            <a:br>
              <a:rPr lang="en-US" dirty="0"/>
            </a:br>
            <a:r>
              <a:rPr lang="en-US" b="0" i="0" dirty="0">
                <a:effectLst/>
                <a:latin typeface="Arial" panose="020B0604020202020204" pitchFamily="34" charset="0"/>
              </a:rPr>
              <a:t>detectable temperature difference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799BBE-B871-48D7-983C-C0B1D7156DCD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32785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Title at the top">
    <p:bg>
      <p:bgPr>
        <a:solidFill>
          <a:srgbClr val="EE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lack75"/>
          <p:cNvSpPr/>
          <p:nvPr userDrawn="1"/>
        </p:nvSpPr>
        <p:spPr>
          <a:xfrm>
            <a:off x="0" y="756000"/>
            <a:ext cx="9144000" cy="1080000"/>
          </a:xfrm>
          <a:prstGeom prst="rect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-1" y="756049"/>
            <a:ext cx="9143999" cy="792000"/>
          </a:xfrm>
          <a:solidFill>
            <a:schemeClr val="tx2">
              <a:alpha val="50000"/>
            </a:schemeClr>
          </a:solidFill>
        </p:spPr>
        <p:txBody>
          <a:bodyPr lIns="756000" rIns="1962000" anchor="ctr"/>
          <a:lstStyle>
            <a:lvl1pPr algn="l">
              <a:lnSpc>
                <a:spcPts val="2300"/>
              </a:lnSpc>
              <a:defRPr sz="2200" baseline="0">
                <a:solidFill>
                  <a:schemeClr val="bg1"/>
                </a:solidFill>
              </a:defRPr>
            </a:lvl1pPr>
          </a:lstStyle>
          <a:p>
            <a:r>
              <a:rPr lang="en-GB"/>
              <a:t>Example of a title at the top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-1" y="1548000"/>
            <a:ext cx="9143999" cy="288000"/>
          </a:xfrm>
          <a:solidFill>
            <a:schemeClr val="tx2">
              <a:alpha val="50000"/>
            </a:schemeClr>
          </a:solidFill>
          <a:ln>
            <a:noFill/>
          </a:ln>
        </p:spPr>
        <p:txBody>
          <a:bodyPr wrap="none" lIns="756000" tIns="18000" rIns="1962000"/>
          <a:lstStyle>
            <a:lvl1pPr marL="0" indent="0" algn="l">
              <a:buNone/>
              <a:defRPr sz="1000" b="1" cap="all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SUBTITLE OR DATE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521D38FC-6D70-0146-84E1-32B3F0A2D64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340600" y="4568825"/>
            <a:ext cx="1803400" cy="574675"/>
          </a:xfrm>
          <a:prstGeom prst="rect">
            <a:avLst/>
          </a:prstGeom>
        </p:spPr>
      </p:pic>
      <p:sp>
        <p:nvSpPr>
          <p:cNvPr id="9" name="Tijdelijke aanduiding voor tekst 8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3990975"/>
            <a:ext cx="9143999" cy="576263"/>
          </a:xfrm>
          <a:solidFill>
            <a:srgbClr val="000000">
              <a:alpha val="25000"/>
            </a:srgbClr>
          </a:solidFill>
          <a:ln>
            <a:noFill/>
          </a:ln>
        </p:spPr>
        <p:txBody>
          <a:bodyPr lIns="756000" anchor="ctr" anchorCtr="0"/>
          <a:lstStyle>
            <a:lvl1pPr>
              <a:defRPr sz="11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Name, Function</a:t>
            </a:r>
          </a:p>
        </p:txBody>
      </p:sp>
      <p:sp>
        <p:nvSpPr>
          <p:cNvPr id="11" name="Tijdelijke aanduiding voor tekst 8"/>
          <p:cNvSpPr>
            <a:spLocks noGrp="1"/>
          </p:cNvSpPr>
          <p:nvPr>
            <p:ph type="body" sz="quarter" idx="14" hasCustomPrompt="1"/>
          </p:nvPr>
        </p:nvSpPr>
        <p:spPr>
          <a:xfrm>
            <a:off x="-6667" y="4567237"/>
            <a:ext cx="7347267" cy="576263"/>
          </a:xfrm>
          <a:solidFill>
            <a:srgbClr val="FFFFFF"/>
          </a:solidFill>
          <a:ln>
            <a:noFill/>
          </a:ln>
        </p:spPr>
        <p:txBody>
          <a:bodyPr lIns="756000" anchor="ctr" anchorCtr="0"/>
          <a:lstStyle>
            <a:lvl1pPr>
              <a:defRPr sz="1100" b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GB"/>
              <a:t>Department, Sub department or Capacity Group</a:t>
            </a:r>
          </a:p>
        </p:txBody>
      </p:sp>
    </p:spTree>
    <p:extLst>
      <p:ext uri="{BB962C8B-B14F-4D97-AF65-F5344CB8AC3E}">
        <p14:creationId xmlns:p14="http://schemas.microsoft.com/office/powerpoint/2010/main" val="1644222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2 image - 1/2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23518" y="586800"/>
            <a:ext cx="3600000" cy="732238"/>
          </a:xfrm>
        </p:spPr>
        <p:txBody>
          <a:bodyPr/>
          <a:lstStyle>
            <a:lvl1pPr>
              <a:lnSpc>
                <a:spcPct val="100000"/>
              </a:lnSpc>
              <a:defRPr sz="1950" b="0" baseline="0"/>
            </a:lvl1pPr>
          </a:lstStyle>
          <a:p>
            <a:r>
              <a:rPr lang="en-GB"/>
              <a:t>This is an example of 19,5 </a:t>
            </a:r>
            <a:r>
              <a:rPr lang="en-GB" err="1"/>
              <a:t>pt</a:t>
            </a:r>
            <a:r>
              <a:rPr lang="en-GB"/>
              <a:t> text with single line spacing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720343" y="1295401"/>
            <a:ext cx="3598863" cy="29337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/>
              <a:t>Click to enter text</a:t>
            </a:r>
          </a:p>
          <a:p>
            <a:pPr lvl="1"/>
            <a:r>
              <a:rPr lang="en-GB" err="1"/>
              <a:t>Tweede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  <a:p>
            <a:pPr lvl="2"/>
            <a:r>
              <a:rPr lang="en-GB" err="1"/>
              <a:t>Derde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  <a:p>
            <a:pPr lvl="3"/>
            <a:r>
              <a:rPr lang="en-GB" err="1"/>
              <a:t>Vierde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  <a:p>
            <a:pPr lvl="4"/>
            <a:r>
              <a:rPr lang="en-GB" err="1"/>
              <a:t>Vijfde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Title of the presentation - by tab Insert -&gt; Header text and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Tijdelijke aanduiding voor afbeelding 9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4354513" cy="4567238"/>
          </a:xfr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Click to insert image</a:t>
            </a:r>
          </a:p>
        </p:txBody>
      </p:sp>
    </p:spTree>
    <p:extLst>
      <p:ext uri="{BB962C8B-B14F-4D97-AF65-F5344CB8AC3E}">
        <p14:creationId xmlns:p14="http://schemas.microsoft.com/office/powerpoint/2010/main" val="1887270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3 image - 2/3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494405" y="586800"/>
            <a:ext cx="4820920" cy="732238"/>
          </a:xfrm>
        </p:spPr>
        <p:txBody>
          <a:bodyPr/>
          <a:lstStyle>
            <a:lvl1pPr>
              <a:lnSpc>
                <a:spcPct val="100000"/>
              </a:lnSpc>
              <a:defRPr sz="1950" b="0" baseline="0"/>
            </a:lvl1pPr>
          </a:lstStyle>
          <a:p>
            <a:r>
              <a:rPr lang="en-GB"/>
              <a:t>This is an example of 19,5 </a:t>
            </a:r>
            <a:r>
              <a:rPr lang="en-GB" err="1"/>
              <a:t>pt</a:t>
            </a:r>
            <a:r>
              <a:rPr lang="en-GB"/>
              <a:t> text with single line spacing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491230" y="1295401"/>
            <a:ext cx="4824095" cy="2933700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GB"/>
              <a:t>Click to enter text</a:t>
            </a:r>
          </a:p>
          <a:p>
            <a:pPr lvl="1"/>
            <a:r>
              <a:rPr lang="en-GB" err="1"/>
              <a:t>Tweede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  <a:p>
            <a:pPr lvl="2"/>
            <a:r>
              <a:rPr lang="en-GB" err="1"/>
              <a:t>Derde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  <a:p>
            <a:pPr lvl="3"/>
            <a:r>
              <a:rPr lang="en-GB" err="1"/>
              <a:t>Vierde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  <a:p>
            <a:pPr lvl="4"/>
            <a:r>
              <a:rPr lang="en-GB" err="1"/>
              <a:t>Vijfde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Title of the presentation - by tab Insert -&gt; Header text and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Tijdelijke aanduiding voor afbeelding 9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3022600" cy="4567238"/>
          </a:xfrm>
        </p:spPr>
        <p:txBody>
          <a:bodyPr/>
          <a:lstStyle/>
          <a:p>
            <a:r>
              <a:rPr lang="en-GB"/>
              <a:t>Click to insert image</a:t>
            </a:r>
          </a:p>
        </p:txBody>
      </p:sp>
    </p:spTree>
    <p:extLst>
      <p:ext uri="{BB962C8B-B14F-4D97-AF65-F5344CB8AC3E}">
        <p14:creationId xmlns:p14="http://schemas.microsoft.com/office/powerpoint/2010/main" val="681225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+ full screen dark image"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58825" y="518400"/>
            <a:ext cx="7556500" cy="733827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GB"/>
              <a:t>This is an example of a white headline on a full screen, dark image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Title of the presentation - by tab Insert -&gt; Header text and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0151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+ full screen light imag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58825" y="518400"/>
            <a:ext cx="7556500" cy="733827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GB"/>
              <a:t>This is an example of a black headline on a full screen, light image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Title of the presentation - by tab Insert -&gt; Header text and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6832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58825" y="518400"/>
            <a:ext cx="7556500" cy="733827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GB"/>
              <a:t>This is an example of a black headline on a white background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Title of the presentation - by tab Insert -&gt; Header text and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‹#›</a:t>
            </a:fld>
            <a:endParaRPr lang="en-GB"/>
          </a:p>
        </p:txBody>
      </p:sp>
      <p:cxnSp>
        <p:nvCxnSpPr>
          <p:cNvPr id="7" name="Rechte verbindingslijn 6"/>
          <p:cNvCxnSpPr/>
          <p:nvPr userDrawn="1"/>
        </p:nvCxnSpPr>
        <p:spPr>
          <a:xfrm>
            <a:off x="0" y="4563782"/>
            <a:ext cx="9144000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jdelijke aanduiding voor afbeelding 8"/>
          <p:cNvSpPr>
            <a:spLocks noGrp="1"/>
          </p:cNvSpPr>
          <p:nvPr>
            <p:ph type="pic" sz="quarter" idx="13" hasCustomPrompt="1"/>
          </p:nvPr>
        </p:nvSpPr>
        <p:spPr>
          <a:xfrm>
            <a:off x="1890000" y="1299075"/>
            <a:ext cx="5292725" cy="2977200"/>
          </a:xfr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Click to insert image</a:t>
            </a:r>
          </a:p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1866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carlet backgroun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This is an example of a 27 </a:t>
            </a:r>
            <a:r>
              <a:rPr lang="en-GB" err="1"/>
              <a:t>pt</a:t>
            </a:r>
            <a:r>
              <a:rPr lang="en-GB"/>
              <a:t> headline with 27 </a:t>
            </a:r>
            <a:r>
              <a:rPr lang="en-GB" err="1"/>
              <a:t>pt</a:t>
            </a:r>
            <a:r>
              <a:rPr lang="en-GB"/>
              <a:t> line spacing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enter text</a:t>
            </a:r>
          </a:p>
          <a:p>
            <a:pPr lvl="1"/>
            <a:r>
              <a:rPr lang="en-GB" err="1"/>
              <a:t>Tweede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  <a:p>
            <a:pPr lvl="2"/>
            <a:r>
              <a:rPr lang="en-GB" err="1"/>
              <a:t>Derde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  <a:p>
            <a:pPr lvl="3"/>
            <a:r>
              <a:rPr lang="en-GB" err="1"/>
              <a:t>Vierde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  <a:p>
            <a:pPr lvl="4"/>
            <a:r>
              <a:rPr lang="en-GB" err="1"/>
              <a:t>Vijfde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Title of the presentation - by tab Insert -&gt; Header text and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3965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55650" y="586800"/>
            <a:ext cx="7563556" cy="516339"/>
          </a:xfrm>
        </p:spPr>
        <p:txBody>
          <a:bodyPr wrap="none"/>
          <a:lstStyle>
            <a:lvl1pPr>
              <a:lnSpc>
                <a:spcPct val="100000"/>
              </a:lnSpc>
              <a:defRPr sz="1950" b="0" baseline="0"/>
            </a:lvl1pPr>
          </a:lstStyle>
          <a:p>
            <a:r>
              <a:rPr lang="en-US"/>
              <a:t>Sample slide with table and text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755651" y="2638425"/>
            <a:ext cx="7563556" cy="159067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/>
              <a:t>Click to enter text</a:t>
            </a:r>
          </a:p>
          <a:p>
            <a:pPr lvl="1"/>
            <a:r>
              <a:rPr lang="en-GB" err="1"/>
              <a:t>Tweede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  <a:p>
            <a:pPr lvl="2"/>
            <a:r>
              <a:rPr lang="en-GB" err="1"/>
              <a:t>Derde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  <a:p>
            <a:pPr lvl="3"/>
            <a:r>
              <a:rPr lang="en-GB" err="1"/>
              <a:t>Vierde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  <a:p>
            <a:pPr lvl="4"/>
            <a:r>
              <a:rPr lang="en-GB" err="1"/>
              <a:t>Vijfde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Title of the presentation - by tab Insert -&gt; Header text and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‹#›</a:t>
            </a:fld>
            <a:endParaRPr lang="en-GB"/>
          </a:p>
        </p:txBody>
      </p:sp>
      <p:sp>
        <p:nvSpPr>
          <p:cNvPr id="8" name="Tijdelijke aanduiding voor tabel 7"/>
          <p:cNvSpPr>
            <a:spLocks noGrp="1"/>
          </p:cNvSpPr>
          <p:nvPr>
            <p:ph type="tbl" sz="quarter" idx="13" hasCustomPrompt="1"/>
          </p:nvPr>
        </p:nvSpPr>
        <p:spPr>
          <a:xfrm>
            <a:off x="755650" y="1079501"/>
            <a:ext cx="7559675" cy="1152000"/>
          </a:xfrm>
        </p:spPr>
        <p:txBody>
          <a:bodyPr/>
          <a:lstStyle>
            <a:lvl1pPr>
              <a:defRPr/>
            </a:lvl1pPr>
          </a:lstStyle>
          <a:p>
            <a:r>
              <a:rPr lang="en-GB"/>
              <a:t>Click to insert table</a:t>
            </a:r>
          </a:p>
        </p:txBody>
      </p:sp>
    </p:spTree>
    <p:extLst>
      <p:ext uri="{BB962C8B-B14F-4D97-AF65-F5344CB8AC3E}">
        <p14:creationId xmlns:p14="http://schemas.microsoft.com/office/powerpoint/2010/main" val="2399389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55650" y="586800"/>
            <a:ext cx="7563556" cy="516339"/>
          </a:xfrm>
        </p:spPr>
        <p:txBody>
          <a:bodyPr wrap="none"/>
          <a:lstStyle>
            <a:lvl1pPr>
              <a:lnSpc>
                <a:spcPct val="100000"/>
              </a:lnSpc>
              <a:defRPr sz="1950" b="0" baseline="0"/>
            </a:lvl1pPr>
          </a:lstStyle>
          <a:p>
            <a:r>
              <a:rPr lang="en-GB"/>
              <a:t>Example chart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Title of the presentation - by tab Insert -&gt; Header text and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‹#›</a:t>
            </a:fld>
            <a:endParaRPr lang="en-GB"/>
          </a:p>
        </p:txBody>
      </p:sp>
      <p:sp>
        <p:nvSpPr>
          <p:cNvPr id="9" name="Tijdelijke aanduiding voor grafiek 8"/>
          <p:cNvSpPr>
            <a:spLocks noGrp="1"/>
          </p:cNvSpPr>
          <p:nvPr>
            <p:ph type="chart" sz="quarter" idx="13" hasCustomPrompt="1"/>
          </p:nvPr>
        </p:nvSpPr>
        <p:spPr>
          <a:xfrm>
            <a:off x="755650" y="1079500"/>
            <a:ext cx="7559675" cy="3149600"/>
          </a:xfrm>
        </p:spPr>
        <p:txBody>
          <a:bodyPr/>
          <a:lstStyle>
            <a:lvl1pPr>
              <a:defRPr/>
            </a:lvl1pPr>
          </a:lstStyle>
          <a:p>
            <a:r>
              <a:rPr lang="en-GB"/>
              <a:t>Click to insert chart</a:t>
            </a:r>
          </a:p>
        </p:txBody>
      </p:sp>
    </p:spTree>
    <p:extLst>
      <p:ext uri="{BB962C8B-B14F-4D97-AF65-F5344CB8AC3E}">
        <p14:creationId xmlns:p14="http://schemas.microsoft.com/office/powerpoint/2010/main" val="4202347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Title at the top">
    <p:bg>
      <p:bgPr>
        <a:solidFill>
          <a:srgbClr val="EE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lack75"/>
          <p:cNvSpPr/>
          <p:nvPr userDrawn="1"/>
        </p:nvSpPr>
        <p:spPr>
          <a:xfrm>
            <a:off x="0" y="756000"/>
            <a:ext cx="9144000" cy="1080000"/>
          </a:xfrm>
          <a:prstGeom prst="rect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-1" y="756049"/>
            <a:ext cx="9143999" cy="792000"/>
          </a:xfrm>
          <a:solidFill>
            <a:schemeClr val="tx2">
              <a:alpha val="50000"/>
            </a:schemeClr>
          </a:solidFill>
        </p:spPr>
        <p:txBody>
          <a:bodyPr lIns="756000" rIns="1962000" anchor="ctr"/>
          <a:lstStyle>
            <a:lvl1pPr algn="l">
              <a:lnSpc>
                <a:spcPts val="2300"/>
              </a:lnSpc>
              <a:defRPr sz="2200" baseline="0">
                <a:solidFill>
                  <a:schemeClr val="bg1"/>
                </a:solidFill>
              </a:defRPr>
            </a:lvl1pPr>
          </a:lstStyle>
          <a:p>
            <a:r>
              <a:rPr lang="en-GB"/>
              <a:t>Example of a title at the top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-1" y="1548000"/>
            <a:ext cx="9143999" cy="288000"/>
          </a:xfrm>
          <a:solidFill>
            <a:schemeClr val="tx2">
              <a:alpha val="50000"/>
            </a:schemeClr>
          </a:solidFill>
          <a:ln>
            <a:noFill/>
          </a:ln>
        </p:spPr>
        <p:txBody>
          <a:bodyPr wrap="none" lIns="756000" tIns="18000" rIns="1962000"/>
          <a:lstStyle>
            <a:lvl1pPr marL="0" indent="0" algn="l">
              <a:buNone/>
              <a:defRPr sz="1000" b="1" cap="all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SUBTITLE OR DATE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521D38FC-6D70-0146-84E1-32B3F0A2D64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340600" y="4568825"/>
            <a:ext cx="1803400" cy="574675"/>
          </a:xfrm>
          <a:prstGeom prst="rect">
            <a:avLst/>
          </a:prstGeom>
        </p:spPr>
      </p:pic>
      <p:sp>
        <p:nvSpPr>
          <p:cNvPr id="9" name="Tijdelijke aanduiding voor tekst 8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3990975"/>
            <a:ext cx="9143999" cy="576263"/>
          </a:xfrm>
          <a:solidFill>
            <a:srgbClr val="000000">
              <a:alpha val="25000"/>
            </a:srgbClr>
          </a:solidFill>
          <a:ln>
            <a:noFill/>
          </a:ln>
        </p:spPr>
        <p:txBody>
          <a:bodyPr lIns="756000" anchor="ctr" anchorCtr="0"/>
          <a:lstStyle>
            <a:lvl1pPr>
              <a:defRPr sz="11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Name, Function</a:t>
            </a:r>
          </a:p>
        </p:txBody>
      </p:sp>
      <p:sp>
        <p:nvSpPr>
          <p:cNvPr id="11" name="Tijdelijke aanduiding voor tekst 8"/>
          <p:cNvSpPr>
            <a:spLocks noGrp="1"/>
          </p:cNvSpPr>
          <p:nvPr>
            <p:ph type="body" sz="quarter" idx="14" hasCustomPrompt="1"/>
          </p:nvPr>
        </p:nvSpPr>
        <p:spPr>
          <a:xfrm>
            <a:off x="-6667" y="4567237"/>
            <a:ext cx="7347267" cy="576263"/>
          </a:xfrm>
          <a:solidFill>
            <a:srgbClr val="FFFFFF"/>
          </a:solidFill>
          <a:ln>
            <a:noFill/>
          </a:ln>
        </p:spPr>
        <p:txBody>
          <a:bodyPr lIns="756000" anchor="ctr" anchorCtr="0"/>
          <a:lstStyle>
            <a:lvl1pPr>
              <a:defRPr sz="1100" b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GB"/>
              <a:t>Department, Sub department or Capacity Group</a:t>
            </a:r>
          </a:p>
        </p:txBody>
      </p:sp>
    </p:spTree>
    <p:extLst>
      <p:ext uri="{BB962C8B-B14F-4D97-AF65-F5344CB8AC3E}">
        <p14:creationId xmlns:p14="http://schemas.microsoft.com/office/powerpoint/2010/main" val="1644222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Title in the midd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lack75"/>
          <p:cNvSpPr/>
          <p:nvPr userDrawn="1"/>
        </p:nvSpPr>
        <p:spPr>
          <a:xfrm>
            <a:off x="0" y="1836000"/>
            <a:ext cx="9144000" cy="1080000"/>
          </a:xfrm>
          <a:prstGeom prst="rect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-1" y="1835549"/>
            <a:ext cx="9143999" cy="792000"/>
          </a:xfrm>
          <a:solidFill>
            <a:schemeClr val="tx2">
              <a:alpha val="50000"/>
            </a:schemeClr>
          </a:solidFill>
        </p:spPr>
        <p:txBody>
          <a:bodyPr lIns="756000" rIns="1962000" anchor="ctr"/>
          <a:lstStyle>
            <a:lvl1pPr algn="l">
              <a:lnSpc>
                <a:spcPts val="2300"/>
              </a:lnSpc>
              <a:defRPr sz="2200">
                <a:solidFill>
                  <a:schemeClr val="bg1"/>
                </a:solidFill>
              </a:defRPr>
            </a:lvl1pPr>
          </a:lstStyle>
          <a:p>
            <a:r>
              <a:rPr lang="en-GB"/>
              <a:t>Example of a title in the middle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-1" y="2628097"/>
            <a:ext cx="9143999" cy="288000"/>
          </a:xfrm>
          <a:solidFill>
            <a:schemeClr val="tx2">
              <a:alpha val="50000"/>
            </a:schemeClr>
          </a:solidFill>
          <a:ln>
            <a:noFill/>
          </a:ln>
        </p:spPr>
        <p:txBody>
          <a:bodyPr wrap="none" lIns="756000" tIns="18000" rIns="1962000"/>
          <a:lstStyle>
            <a:lvl1pPr marL="0" indent="0" algn="l">
              <a:buNone/>
              <a:defRPr sz="1000" b="1" cap="all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SUBTITLE OR DATE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521D38FC-6D70-0146-84E1-32B3F0A2D64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340600" y="4568825"/>
            <a:ext cx="1803400" cy="574675"/>
          </a:xfrm>
          <a:prstGeom prst="rect">
            <a:avLst/>
          </a:prstGeom>
        </p:spPr>
      </p:pic>
      <p:sp>
        <p:nvSpPr>
          <p:cNvPr id="9" name="Tijdelijke aanduiding voor tekst 8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3990975"/>
            <a:ext cx="9143999" cy="576263"/>
          </a:xfrm>
          <a:solidFill>
            <a:srgbClr val="000000">
              <a:alpha val="25098"/>
            </a:srgbClr>
          </a:solidFill>
          <a:ln>
            <a:noFill/>
          </a:ln>
        </p:spPr>
        <p:txBody>
          <a:bodyPr lIns="756000" anchor="ctr" anchorCtr="0"/>
          <a:lstStyle>
            <a:lvl1pPr>
              <a:defRPr sz="11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Name, Function</a:t>
            </a:r>
          </a:p>
        </p:txBody>
      </p:sp>
      <p:sp>
        <p:nvSpPr>
          <p:cNvPr id="11" name="Tijdelijke aanduiding voor tekst 8"/>
          <p:cNvSpPr>
            <a:spLocks noGrp="1"/>
          </p:cNvSpPr>
          <p:nvPr>
            <p:ph type="body" sz="quarter" idx="14" hasCustomPrompt="1"/>
          </p:nvPr>
        </p:nvSpPr>
        <p:spPr>
          <a:xfrm>
            <a:off x="-6667" y="4567237"/>
            <a:ext cx="7347267" cy="576263"/>
          </a:xfrm>
          <a:solidFill>
            <a:srgbClr val="FFFFFF"/>
          </a:solidFill>
          <a:ln>
            <a:noFill/>
          </a:ln>
        </p:spPr>
        <p:txBody>
          <a:bodyPr lIns="756000" anchor="ctr" anchorCtr="0"/>
          <a:lstStyle>
            <a:lvl1pPr>
              <a:defRPr sz="1100" b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GB"/>
              <a:t>Department, Sub department or Capacity Group</a:t>
            </a:r>
          </a:p>
        </p:txBody>
      </p:sp>
    </p:spTree>
    <p:extLst>
      <p:ext uri="{BB962C8B-B14F-4D97-AF65-F5344CB8AC3E}">
        <p14:creationId xmlns:p14="http://schemas.microsoft.com/office/powerpoint/2010/main" val="2931105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Title in the midd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lack75"/>
          <p:cNvSpPr/>
          <p:nvPr userDrawn="1"/>
        </p:nvSpPr>
        <p:spPr>
          <a:xfrm>
            <a:off x="0" y="1836000"/>
            <a:ext cx="9144000" cy="1080000"/>
          </a:xfrm>
          <a:prstGeom prst="rect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-1" y="1835549"/>
            <a:ext cx="9143999" cy="792000"/>
          </a:xfrm>
          <a:solidFill>
            <a:schemeClr val="tx2">
              <a:alpha val="50000"/>
            </a:schemeClr>
          </a:solidFill>
        </p:spPr>
        <p:txBody>
          <a:bodyPr lIns="756000" rIns="1962000" anchor="ctr"/>
          <a:lstStyle>
            <a:lvl1pPr algn="l">
              <a:lnSpc>
                <a:spcPts val="2300"/>
              </a:lnSpc>
              <a:defRPr sz="2200">
                <a:solidFill>
                  <a:schemeClr val="bg1"/>
                </a:solidFill>
              </a:defRPr>
            </a:lvl1pPr>
          </a:lstStyle>
          <a:p>
            <a:r>
              <a:rPr lang="en-GB"/>
              <a:t>Example of a title in the middle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-1" y="2628097"/>
            <a:ext cx="9143999" cy="288000"/>
          </a:xfrm>
          <a:solidFill>
            <a:schemeClr val="tx2">
              <a:alpha val="50000"/>
            </a:schemeClr>
          </a:solidFill>
          <a:ln>
            <a:noFill/>
          </a:ln>
        </p:spPr>
        <p:txBody>
          <a:bodyPr wrap="none" lIns="756000" tIns="18000" rIns="1962000"/>
          <a:lstStyle>
            <a:lvl1pPr marL="0" indent="0" algn="l">
              <a:buNone/>
              <a:defRPr sz="1000" b="1" cap="all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SUBTITLE OR DATE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521D38FC-6D70-0146-84E1-32B3F0A2D64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340600" y="4568825"/>
            <a:ext cx="1803400" cy="574675"/>
          </a:xfrm>
          <a:prstGeom prst="rect">
            <a:avLst/>
          </a:prstGeom>
        </p:spPr>
      </p:pic>
      <p:sp>
        <p:nvSpPr>
          <p:cNvPr id="9" name="Tijdelijke aanduiding voor tekst 8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3990975"/>
            <a:ext cx="9143999" cy="576263"/>
          </a:xfrm>
          <a:solidFill>
            <a:srgbClr val="000000">
              <a:alpha val="25098"/>
            </a:srgbClr>
          </a:solidFill>
          <a:ln>
            <a:noFill/>
          </a:ln>
        </p:spPr>
        <p:txBody>
          <a:bodyPr lIns="756000" anchor="ctr" anchorCtr="0"/>
          <a:lstStyle>
            <a:lvl1pPr>
              <a:defRPr sz="11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Name, Function</a:t>
            </a:r>
          </a:p>
        </p:txBody>
      </p:sp>
      <p:sp>
        <p:nvSpPr>
          <p:cNvPr id="11" name="Tijdelijke aanduiding voor tekst 8"/>
          <p:cNvSpPr>
            <a:spLocks noGrp="1"/>
          </p:cNvSpPr>
          <p:nvPr>
            <p:ph type="body" sz="quarter" idx="14" hasCustomPrompt="1"/>
          </p:nvPr>
        </p:nvSpPr>
        <p:spPr>
          <a:xfrm>
            <a:off x="-6667" y="4567237"/>
            <a:ext cx="7347267" cy="576263"/>
          </a:xfrm>
          <a:solidFill>
            <a:srgbClr val="FFFFFF"/>
          </a:solidFill>
          <a:ln>
            <a:noFill/>
          </a:ln>
        </p:spPr>
        <p:txBody>
          <a:bodyPr lIns="756000" anchor="ctr" anchorCtr="0"/>
          <a:lstStyle>
            <a:lvl1pPr>
              <a:defRPr sz="1100" b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GB"/>
              <a:t>Department, Sub department or Capacity Group</a:t>
            </a:r>
          </a:p>
        </p:txBody>
      </p:sp>
    </p:spTree>
    <p:extLst>
      <p:ext uri="{BB962C8B-B14F-4D97-AF65-F5344CB8AC3E}">
        <p14:creationId xmlns:p14="http://schemas.microsoft.com/office/powerpoint/2010/main" val="2931105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Title at the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lack75"/>
          <p:cNvSpPr/>
          <p:nvPr userDrawn="1"/>
        </p:nvSpPr>
        <p:spPr>
          <a:xfrm>
            <a:off x="0" y="2916000"/>
            <a:ext cx="9144000" cy="1080000"/>
          </a:xfrm>
          <a:prstGeom prst="rect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-1" y="2915049"/>
            <a:ext cx="9143999" cy="792000"/>
          </a:xfrm>
          <a:solidFill>
            <a:schemeClr val="tx2">
              <a:alpha val="50000"/>
            </a:schemeClr>
          </a:solidFill>
        </p:spPr>
        <p:txBody>
          <a:bodyPr lIns="756000" rIns="1962000" anchor="ctr"/>
          <a:lstStyle>
            <a:lvl1pPr algn="l">
              <a:lnSpc>
                <a:spcPts val="2300"/>
              </a:lnSpc>
              <a:defRPr sz="2200">
                <a:solidFill>
                  <a:schemeClr val="bg1"/>
                </a:solidFill>
              </a:defRPr>
            </a:lvl1pPr>
          </a:lstStyle>
          <a:p>
            <a:r>
              <a:rPr lang="en-GB"/>
              <a:t>Example of a title at the bottom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-1" y="3708591"/>
            <a:ext cx="9143999" cy="288000"/>
          </a:xfrm>
          <a:solidFill>
            <a:schemeClr val="tx2">
              <a:alpha val="50000"/>
            </a:schemeClr>
          </a:solidFill>
          <a:ln>
            <a:noFill/>
          </a:ln>
        </p:spPr>
        <p:txBody>
          <a:bodyPr wrap="none" lIns="756000" tIns="18000" rIns="1962000"/>
          <a:lstStyle>
            <a:lvl1pPr marL="0" indent="0" algn="l">
              <a:buNone/>
              <a:defRPr sz="1000" b="1" cap="all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SUBTITLE OR DATE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521D38FC-6D70-0146-84E1-32B3F0A2D64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340600" y="4568825"/>
            <a:ext cx="1803400" cy="574675"/>
          </a:xfrm>
          <a:prstGeom prst="rect">
            <a:avLst/>
          </a:prstGeom>
        </p:spPr>
      </p:pic>
      <p:sp>
        <p:nvSpPr>
          <p:cNvPr id="9" name="Tijdelijke aanduiding voor tekst 8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3990975"/>
            <a:ext cx="9143999" cy="576263"/>
          </a:xfrm>
          <a:solidFill>
            <a:srgbClr val="000000">
              <a:alpha val="25098"/>
            </a:srgbClr>
          </a:solidFill>
          <a:ln>
            <a:noFill/>
          </a:ln>
        </p:spPr>
        <p:txBody>
          <a:bodyPr lIns="756000" anchor="ctr" anchorCtr="0"/>
          <a:lstStyle>
            <a:lvl1pPr>
              <a:defRPr sz="11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Name, Function</a:t>
            </a:r>
          </a:p>
        </p:txBody>
      </p:sp>
      <p:sp>
        <p:nvSpPr>
          <p:cNvPr id="11" name="Tijdelijke aanduiding voor tekst 8"/>
          <p:cNvSpPr>
            <a:spLocks noGrp="1"/>
          </p:cNvSpPr>
          <p:nvPr>
            <p:ph type="body" sz="quarter" idx="14" hasCustomPrompt="1"/>
          </p:nvPr>
        </p:nvSpPr>
        <p:spPr>
          <a:xfrm>
            <a:off x="-6667" y="4567237"/>
            <a:ext cx="7347267" cy="576263"/>
          </a:xfrm>
          <a:solidFill>
            <a:srgbClr val="FFFFFF"/>
          </a:solidFill>
          <a:ln>
            <a:noFill/>
          </a:ln>
        </p:spPr>
        <p:txBody>
          <a:bodyPr lIns="756000" anchor="ctr" anchorCtr="0"/>
          <a:lstStyle>
            <a:lvl1pPr>
              <a:defRPr sz="1100" b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GB"/>
              <a:t>Department, Sub department or Capacity Group</a:t>
            </a:r>
          </a:p>
        </p:txBody>
      </p:sp>
    </p:spTree>
    <p:extLst>
      <p:ext uri="{BB962C8B-B14F-4D97-AF65-F5344CB8AC3E}">
        <p14:creationId xmlns:p14="http://schemas.microsoft.com/office/powerpoint/2010/main" val="223749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/>
              <a:t>This is an example of a 27 </a:t>
            </a:r>
            <a:r>
              <a:rPr lang="en-GB" err="1"/>
              <a:t>pt</a:t>
            </a:r>
            <a:r>
              <a:rPr lang="en-GB"/>
              <a:t> headline with 27 </a:t>
            </a:r>
            <a:r>
              <a:rPr lang="en-GB" err="1"/>
              <a:t>pt</a:t>
            </a:r>
            <a:r>
              <a:rPr lang="en-GB"/>
              <a:t> line spacing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pPr lvl="0"/>
            <a:r>
              <a:rPr lang="en-GB"/>
              <a:t>Click to enter text</a:t>
            </a:r>
          </a:p>
          <a:p>
            <a:pPr lvl="1"/>
            <a:r>
              <a:rPr lang="en-GB" err="1"/>
              <a:t>Tweede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  <a:p>
            <a:pPr lvl="2"/>
            <a:r>
              <a:rPr lang="en-GB" err="1"/>
              <a:t>Derde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  <a:p>
            <a:pPr lvl="3"/>
            <a:r>
              <a:rPr lang="en-GB" err="1"/>
              <a:t>Vierde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  <a:p>
            <a:pPr lvl="4"/>
            <a:r>
              <a:rPr lang="en-GB" err="1"/>
              <a:t>Vijfde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Title of the presentation - by tab Insert -&gt; Header text and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4838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3DDC81-E57F-406F-5550-5EC8BFDDC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875EB5D-D2F2-4F2E-F916-619309F41CD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53C3C4-3CE7-4461-4CD0-1ED617DBAB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Title of the presentation - by tab Insert -&gt; Header text and Footer text</a:t>
            </a:r>
          </a:p>
        </p:txBody>
      </p:sp>
    </p:spTree>
    <p:extLst>
      <p:ext uri="{BB962C8B-B14F-4D97-AF65-F5344CB8AC3E}">
        <p14:creationId xmlns:p14="http://schemas.microsoft.com/office/powerpoint/2010/main" val="640700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 -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58825" y="585793"/>
            <a:ext cx="3595688" cy="732238"/>
          </a:xfrm>
        </p:spPr>
        <p:txBody>
          <a:bodyPr/>
          <a:lstStyle>
            <a:lvl1pPr>
              <a:lnSpc>
                <a:spcPct val="100000"/>
              </a:lnSpc>
              <a:defRPr sz="1950" b="0" baseline="0"/>
            </a:lvl1pPr>
          </a:lstStyle>
          <a:p>
            <a:r>
              <a:rPr lang="en-GB"/>
              <a:t>This is an example of 19,5 </a:t>
            </a:r>
            <a:r>
              <a:rPr lang="en-GB" err="1"/>
              <a:t>pt</a:t>
            </a:r>
            <a:r>
              <a:rPr lang="en-GB"/>
              <a:t> text with single line spacing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755650" y="1295401"/>
            <a:ext cx="3598863" cy="29337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/>
              <a:t>Click to enter text</a:t>
            </a:r>
          </a:p>
          <a:p>
            <a:pPr lvl="1"/>
            <a:r>
              <a:rPr lang="en-GB" err="1"/>
              <a:t>Tweede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  <a:p>
            <a:pPr lvl="2"/>
            <a:r>
              <a:rPr lang="en-GB" err="1"/>
              <a:t>Derde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  <a:p>
            <a:pPr lvl="3"/>
            <a:r>
              <a:rPr lang="en-GB" err="1"/>
              <a:t>Vierde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  <a:p>
            <a:pPr lvl="4"/>
            <a:r>
              <a:rPr lang="en-GB" err="1"/>
              <a:t>Vijfde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723606" y="1296000"/>
            <a:ext cx="3595688" cy="2933101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/>
              <a:t>Click to enter text</a:t>
            </a:r>
          </a:p>
          <a:p>
            <a:pPr lvl="1"/>
            <a:r>
              <a:rPr lang="en-GB" err="1"/>
              <a:t>Tweede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  <a:p>
            <a:pPr lvl="2"/>
            <a:r>
              <a:rPr lang="en-GB" err="1"/>
              <a:t>Derde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  <a:p>
            <a:pPr lvl="3"/>
            <a:r>
              <a:rPr lang="en-GB" err="1"/>
              <a:t>Vierde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  <a:p>
            <a:pPr lvl="4"/>
            <a:r>
              <a:rPr lang="en-GB" err="1"/>
              <a:t>Vijfde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Title of the presentation - by tab Insert -&gt; Header text and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‹#›</a:t>
            </a:fld>
            <a:endParaRPr lang="en-GB"/>
          </a:p>
        </p:txBody>
      </p:sp>
      <p:sp>
        <p:nvSpPr>
          <p:cNvPr id="9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4714875" y="586800"/>
            <a:ext cx="3604419" cy="732238"/>
          </a:xfrm>
        </p:spPr>
        <p:txBody>
          <a:bodyPr anchor="t"/>
          <a:lstStyle>
            <a:lvl1pPr marL="0" indent="0">
              <a:buNone/>
              <a:defRPr lang="nl-NL" sz="1950" b="0" kern="120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enter text</a:t>
            </a:r>
          </a:p>
        </p:txBody>
      </p:sp>
    </p:spTree>
    <p:extLst>
      <p:ext uri="{BB962C8B-B14F-4D97-AF65-F5344CB8AC3E}">
        <p14:creationId xmlns:p14="http://schemas.microsoft.com/office/powerpoint/2010/main" val="1682407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2 text - 1/2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56000" y="586800"/>
            <a:ext cx="3600000" cy="732238"/>
          </a:xfrm>
        </p:spPr>
        <p:txBody>
          <a:bodyPr/>
          <a:lstStyle>
            <a:lvl1pPr>
              <a:lnSpc>
                <a:spcPct val="100000"/>
              </a:lnSpc>
              <a:defRPr sz="1950" b="0" baseline="0"/>
            </a:lvl1pPr>
          </a:lstStyle>
          <a:p>
            <a:r>
              <a:rPr lang="en-GB"/>
              <a:t>This is an example of 19,5 </a:t>
            </a:r>
            <a:r>
              <a:rPr lang="en-GB" err="1"/>
              <a:t>pt</a:t>
            </a:r>
            <a:r>
              <a:rPr lang="en-GB"/>
              <a:t> text with single line spacing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755650" y="1295401"/>
            <a:ext cx="3598863" cy="29337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/>
              <a:t>Click to enter text</a:t>
            </a:r>
          </a:p>
          <a:p>
            <a:pPr lvl="1"/>
            <a:r>
              <a:rPr lang="en-GB" err="1"/>
              <a:t>Tweede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  <a:p>
            <a:pPr lvl="2"/>
            <a:r>
              <a:rPr lang="en-GB" err="1"/>
              <a:t>Derde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  <a:p>
            <a:pPr lvl="3"/>
            <a:r>
              <a:rPr lang="en-GB" err="1"/>
              <a:t>Vierde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  <a:p>
            <a:pPr lvl="4"/>
            <a:r>
              <a:rPr lang="en-GB" err="1"/>
              <a:t>Vijfde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Title of the presentation - by tab Insert -&gt; Header text and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Tijdelijke aanduiding voor afbeelding 9"/>
          <p:cNvSpPr>
            <a:spLocks noGrp="1"/>
          </p:cNvSpPr>
          <p:nvPr>
            <p:ph type="pic" sz="quarter" idx="13" hasCustomPrompt="1"/>
          </p:nvPr>
        </p:nvSpPr>
        <p:spPr>
          <a:xfrm>
            <a:off x="4714875" y="0"/>
            <a:ext cx="4429125" cy="4567238"/>
          </a:xfrm>
        </p:spPr>
        <p:txBody>
          <a:bodyPr/>
          <a:lstStyle>
            <a:lvl1pPr>
              <a:defRPr/>
            </a:lvl1pPr>
          </a:lstStyle>
          <a:p>
            <a:r>
              <a:rPr lang="en-GB"/>
              <a:t>Click to insert image</a:t>
            </a:r>
          </a:p>
        </p:txBody>
      </p:sp>
    </p:spTree>
    <p:extLst>
      <p:ext uri="{BB962C8B-B14F-4D97-AF65-F5344CB8AC3E}">
        <p14:creationId xmlns:p14="http://schemas.microsoft.com/office/powerpoint/2010/main" val="981543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/3 text - 1/3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56000" y="586800"/>
            <a:ext cx="4910138" cy="732238"/>
          </a:xfrm>
        </p:spPr>
        <p:txBody>
          <a:bodyPr/>
          <a:lstStyle>
            <a:lvl1pPr>
              <a:lnSpc>
                <a:spcPct val="100000"/>
              </a:lnSpc>
              <a:defRPr sz="1950" b="0" baseline="0"/>
            </a:lvl1pPr>
          </a:lstStyle>
          <a:p>
            <a:r>
              <a:rPr lang="en-GB"/>
              <a:t>This is an example of 19,5 </a:t>
            </a:r>
            <a:r>
              <a:rPr lang="en-GB" err="1"/>
              <a:t>pt</a:t>
            </a:r>
            <a:r>
              <a:rPr lang="en-GB"/>
              <a:t> text with single line spacing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755650" y="1295401"/>
            <a:ext cx="4913313" cy="29337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/>
              <a:t>Click to enter text</a:t>
            </a:r>
          </a:p>
          <a:p>
            <a:pPr lvl="1"/>
            <a:r>
              <a:rPr lang="en-GB" err="1"/>
              <a:t>Tweede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  <a:p>
            <a:pPr lvl="2"/>
            <a:r>
              <a:rPr lang="en-GB" err="1"/>
              <a:t>Derde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  <a:p>
            <a:pPr lvl="3"/>
            <a:r>
              <a:rPr lang="en-GB" err="1"/>
              <a:t>Vierde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  <a:p>
            <a:pPr lvl="4"/>
            <a:r>
              <a:rPr lang="en-GB" err="1"/>
              <a:t>Vijfde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Title of the presentation - by tab Insert -&gt; Header text and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Tijdelijke aanduiding voor afbeelding 9"/>
          <p:cNvSpPr>
            <a:spLocks noGrp="1"/>
          </p:cNvSpPr>
          <p:nvPr>
            <p:ph type="pic" sz="quarter" idx="13" hasCustomPrompt="1"/>
          </p:nvPr>
        </p:nvSpPr>
        <p:spPr>
          <a:xfrm>
            <a:off x="6046788" y="0"/>
            <a:ext cx="3097212" cy="4567238"/>
          </a:xfrm>
        </p:spPr>
        <p:txBody>
          <a:bodyPr/>
          <a:lstStyle>
            <a:lvl1pPr>
              <a:defRPr/>
            </a:lvl1pPr>
          </a:lstStyle>
          <a:p>
            <a:r>
              <a:rPr lang="en-GB"/>
              <a:t>Click to insert image</a:t>
            </a:r>
          </a:p>
        </p:txBody>
      </p:sp>
    </p:spTree>
    <p:extLst>
      <p:ext uri="{BB962C8B-B14F-4D97-AF65-F5344CB8AC3E}">
        <p14:creationId xmlns:p14="http://schemas.microsoft.com/office/powerpoint/2010/main" val="3272405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+ image/movie 16: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/>
          <a:p>
            <a:r>
              <a:rPr lang="en-GB"/>
              <a:t>This is an example of a 27 </a:t>
            </a:r>
            <a:r>
              <a:rPr lang="en-GB" err="1"/>
              <a:t>pt</a:t>
            </a:r>
            <a:r>
              <a:rPr lang="en-GB"/>
              <a:t> headline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Title of the presentation - by tab Insert -&gt; Header text and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Tijdelijke aanduiding voor inhoud 9"/>
          <p:cNvSpPr>
            <a:spLocks noGrp="1" noChangeAspect="1"/>
          </p:cNvSpPr>
          <p:nvPr>
            <p:ph sz="quarter" idx="13" hasCustomPrompt="1"/>
          </p:nvPr>
        </p:nvSpPr>
        <p:spPr>
          <a:xfrm>
            <a:off x="1889125" y="1079501"/>
            <a:ext cx="5292725" cy="2977200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GB"/>
              <a:t>Click icon to insert 16x9 image or movie</a:t>
            </a:r>
          </a:p>
        </p:txBody>
      </p:sp>
      <p:sp>
        <p:nvSpPr>
          <p:cNvPr id="12" name="Tijdelijke aanduiding voor tekst 11"/>
          <p:cNvSpPr>
            <a:spLocks noGrp="1"/>
          </p:cNvSpPr>
          <p:nvPr>
            <p:ph type="body" sz="quarter" idx="14" hasCustomPrompt="1"/>
          </p:nvPr>
        </p:nvSpPr>
        <p:spPr>
          <a:xfrm>
            <a:off x="1889125" y="4106268"/>
            <a:ext cx="5292725" cy="165100"/>
          </a:xfrm>
        </p:spPr>
        <p:txBody>
          <a:bodyPr/>
          <a:lstStyle>
            <a:lvl1pPr>
              <a:defRPr sz="1100" i="1"/>
            </a:lvl1pPr>
          </a:lstStyle>
          <a:p>
            <a:pPr lvl="0"/>
            <a:r>
              <a:rPr lang="en-GB"/>
              <a:t>Click to insert Caption under image or movie</a:t>
            </a:r>
          </a:p>
        </p:txBody>
      </p:sp>
    </p:spTree>
    <p:extLst>
      <p:ext uri="{BB962C8B-B14F-4D97-AF65-F5344CB8AC3E}">
        <p14:creationId xmlns:p14="http://schemas.microsoft.com/office/powerpoint/2010/main" val="1938494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3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A 27pt headline on a slide with three images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758824" y="1306642"/>
            <a:ext cx="2084389" cy="636458"/>
          </a:xfrm>
        </p:spPr>
        <p:txBody>
          <a:bodyPr/>
          <a:lstStyle>
            <a:lvl1pPr>
              <a:defRPr sz="1650"/>
            </a:lvl1pPr>
          </a:lstStyle>
          <a:p>
            <a:pPr lvl="0"/>
            <a:r>
              <a:rPr lang="en-GB"/>
              <a:t>Click to enter text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Title of the presentation - by tab Insert -&gt; Header text and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‹#›</a:t>
            </a:fld>
            <a:endParaRPr lang="en-GB"/>
          </a:p>
        </p:txBody>
      </p:sp>
      <p:sp>
        <p:nvSpPr>
          <p:cNvPr id="7" name="Content Placeholder 2"/>
          <p:cNvSpPr>
            <a:spLocks noGrp="1"/>
          </p:cNvSpPr>
          <p:nvPr>
            <p:ph idx="13" hasCustomPrompt="1"/>
          </p:nvPr>
        </p:nvSpPr>
        <p:spPr>
          <a:xfrm>
            <a:off x="3490913" y="1302661"/>
            <a:ext cx="2084389" cy="636458"/>
          </a:xfrm>
        </p:spPr>
        <p:txBody>
          <a:bodyPr/>
          <a:lstStyle>
            <a:lvl1pPr>
              <a:defRPr sz="1650"/>
            </a:lvl1pPr>
          </a:lstStyle>
          <a:p>
            <a:pPr lvl="0"/>
            <a:r>
              <a:rPr lang="en-GB"/>
              <a:t>Click to enter text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4" hasCustomPrompt="1"/>
          </p:nvPr>
        </p:nvSpPr>
        <p:spPr>
          <a:xfrm>
            <a:off x="6235414" y="1302661"/>
            <a:ext cx="2084389" cy="636458"/>
          </a:xfrm>
        </p:spPr>
        <p:txBody>
          <a:bodyPr/>
          <a:lstStyle>
            <a:lvl1pPr>
              <a:defRPr sz="1650"/>
            </a:lvl1pPr>
          </a:lstStyle>
          <a:p>
            <a:pPr lvl="0"/>
            <a:r>
              <a:rPr lang="en-GB"/>
              <a:t>Click to enter text</a:t>
            </a:r>
          </a:p>
        </p:txBody>
      </p:sp>
      <p:sp>
        <p:nvSpPr>
          <p:cNvPr id="10" name="Tijdelijke aanduiding voor afbeelding 9"/>
          <p:cNvSpPr>
            <a:spLocks noGrp="1"/>
          </p:cNvSpPr>
          <p:nvPr>
            <p:ph type="pic" sz="quarter" idx="15" hasCustomPrompt="1"/>
          </p:nvPr>
        </p:nvSpPr>
        <p:spPr>
          <a:xfrm>
            <a:off x="755650" y="1943101"/>
            <a:ext cx="2087563" cy="2625298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GB"/>
              <a:t>Click to insert image</a:t>
            </a:r>
          </a:p>
        </p:txBody>
      </p:sp>
      <p:sp>
        <p:nvSpPr>
          <p:cNvPr id="11" name="Tijdelijke aanduiding voor afbeelding 9"/>
          <p:cNvSpPr>
            <a:spLocks noGrp="1"/>
          </p:cNvSpPr>
          <p:nvPr>
            <p:ph type="pic" sz="quarter" idx="16" hasCustomPrompt="1"/>
          </p:nvPr>
        </p:nvSpPr>
        <p:spPr>
          <a:xfrm>
            <a:off x="3487739" y="1943101"/>
            <a:ext cx="2087563" cy="2625298"/>
          </a:xfr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Click to insert image</a:t>
            </a:r>
          </a:p>
          <a:p>
            <a:endParaRPr lang="en-GB"/>
          </a:p>
        </p:txBody>
      </p:sp>
      <p:sp>
        <p:nvSpPr>
          <p:cNvPr id="12" name="Tijdelijke aanduiding voor afbeelding 9"/>
          <p:cNvSpPr>
            <a:spLocks noGrp="1"/>
          </p:cNvSpPr>
          <p:nvPr>
            <p:ph type="pic" sz="quarter" idx="17" hasCustomPrompt="1"/>
          </p:nvPr>
        </p:nvSpPr>
        <p:spPr>
          <a:xfrm>
            <a:off x="6235414" y="1943101"/>
            <a:ext cx="2087563" cy="2625298"/>
          </a:xfr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Click to insert image</a:t>
            </a:r>
          </a:p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9201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2 image - 1/2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23518" y="586800"/>
            <a:ext cx="3600000" cy="732238"/>
          </a:xfrm>
        </p:spPr>
        <p:txBody>
          <a:bodyPr/>
          <a:lstStyle>
            <a:lvl1pPr>
              <a:lnSpc>
                <a:spcPct val="100000"/>
              </a:lnSpc>
              <a:defRPr sz="1950" b="0" baseline="0"/>
            </a:lvl1pPr>
          </a:lstStyle>
          <a:p>
            <a:r>
              <a:rPr lang="en-GB"/>
              <a:t>This is an example of 19,5 </a:t>
            </a:r>
            <a:r>
              <a:rPr lang="en-GB" err="1"/>
              <a:t>pt</a:t>
            </a:r>
            <a:r>
              <a:rPr lang="en-GB"/>
              <a:t> text with single line spacing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720343" y="1295401"/>
            <a:ext cx="3598863" cy="29337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/>
              <a:t>Click to enter text</a:t>
            </a:r>
          </a:p>
          <a:p>
            <a:pPr lvl="1"/>
            <a:r>
              <a:rPr lang="en-GB" err="1"/>
              <a:t>Tweede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  <a:p>
            <a:pPr lvl="2"/>
            <a:r>
              <a:rPr lang="en-GB" err="1"/>
              <a:t>Derde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  <a:p>
            <a:pPr lvl="3"/>
            <a:r>
              <a:rPr lang="en-GB" err="1"/>
              <a:t>Vierde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  <a:p>
            <a:pPr lvl="4"/>
            <a:r>
              <a:rPr lang="en-GB" err="1"/>
              <a:t>Vijfde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Title of the presentation - by tab Insert -&gt; Header text and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Tijdelijke aanduiding voor afbeelding 9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4354513" cy="4567238"/>
          </a:xfr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Click to insert image</a:t>
            </a:r>
          </a:p>
        </p:txBody>
      </p:sp>
    </p:spTree>
    <p:extLst>
      <p:ext uri="{BB962C8B-B14F-4D97-AF65-F5344CB8AC3E}">
        <p14:creationId xmlns:p14="http://schemas.microsoft.com/office/powerpoint/2010/main" val="1887270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3 image - 2/3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494405" y="586800"/>
            <a:ext cx="4820920" cy="732238"/>
          </a:xfrm>
        </p:spPr>
        <p:txBody>
          <a:bodyPr/>
          <a:lstStyle>
            <a:lvl1pPr>
              <a:lnSpc>
                <a:spcPct val="100000"/>
              </a:lnSpc>
              <a:defRPr sz="1950" b="0" baseline="0"/>
            </a:lvl1pPr>
          </a:lstStyle>
          <a:p>
            <a:r>
              <a:rPr lang="en-GB"/>
              <a:t>This is an example of 19,5 </a:t>
            </a:r>
            <a:r>
              <a:rPr lang="en-GB" err="1"/>
              <a:t>pt</a:t>
            </a:r>
            <a:r>
              <a:rPr lang="en-GB"/>
              <a:t> text with single line spacing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491230" y="1295401"/>
            <a:ext cx="4824095" cy="2933700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GB"/>
              <a:t>Click to enter text</a:t>
            </a:r>
          </a:p>
          <a:p>
            <a:pPr lvl="1"/>
            <a:r>
              <a:rPr lang="en-GB" err="1"/>
              <a:t>Tweede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  <a:p>
            <a:pPr lvl="2"/>
            <a:r>
              <a:rPr lang="en-GB" err="1"/>
              <a:t>Derde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  <a:p>
            <a:pPr lvl="3"/>
            <a:r>
              <a:rPr lang="en-GB" err="1"/>
              <a:t>Vierde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  <a:p>
            <a:pPr lvl="4"/>
            <a:r>
              <a:rPr lang="en-GB" err="1"/>
              <a:t>Vijfde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Title of the presentation - by tab Insert -&gt; Header text and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Tijdelijke aanduiding voor afbeelding 9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3022600" cy="4567238"/>
          </a:xfrm>
        </p:spPr>
        <p:txBody>
          <a:bodyPr/>
          <a:lstStyle/>
          <a:p>
            <a:r>
              <a:rPr lang="en-GB"/>
              <a:t>Click to insert image</a:t>
            </a:r>
          </a:p>
        </p:txBody>
      </p:sp>
    </p:spTree>
    <p:extLst>
      <p:ext uri="{BB962C8B-B14F-4D97-AF65-F5344CB8AC3E}">
        <p14:creationId xmlns:p14="http://schemas.microsoft.com/office/powerpoint/2010/main" val="681225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Title at the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lack75"/>
          <p:cNvSpPr/>
          <p:nvPr userDrawn="1"/>
        </p:nvSpPr>
        <p:spPr>
          <a:xfrm>
            <a:off x="0" y="2916000"/>
            <a:ext cx="9144000" cy="1080000"/>
          </a:xfrm>
          <a:prstGeom prst="rect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-1" y="2915049"/>
            <a:ext cx="9143999" cy="792000"/>
          </a:xfrm>
          <a:solidFill>
            <a:schemeClr val="tx2">
              <a:alpha val="50000"/>
            </a:schemeClr>
          </a:solidFill>
        </p:spPr>
        <p:txBody>
          <a:bodyPr lIns="756000" rIns="1962000" anchor="ctr"/>
          <a:lstStyle>
            <a:lvl1pPr algn="l">
              <a:lnSpc>
                <a:spcPts val="2300"/>
              </a:lnSpc>
              <a:defRPr sz="2200">
                <a:solidFill>
                  <a:schemeClr val="bg1"/>
                </a:solidFill>
              </a:defRPr>
            </a:lvl1pPr>
          </a:lstStyle>
          <a:p>
            <a:r>
              <a:rPr lang="en-GB"/>
              <a:t>Example of a title at the bottom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-1" y="3708591"/>
            <a:ext cx="9143999" cy="288000"/>
          </a:xfrm>
          <a:solidFill>
            <a:schemeClr val="tx2">
              <a:alpha val="50000"/>
            </a:schemeClr>
          </a:solidFill>
          <a:ln>
            <a:noFill/>
          </a:ln>
        </p:spPr>
        <p:txBody>
          <a:bodyPr wrap="none" lIns="756000" tIns="18000" rIns="1962000"/>
          <a:lstStyle>
            <a:lvl1pPr marL="0" indent="0" algn="l">
              <a:buNone/>
              <a:defRPr sz="1000" b="1" cap="all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SUBTITLE OR DATE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521D38FC-6D70-0146-84E1-32B3F0A2D64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340600" y="4568825"/>
            <a:ext cx="1803400" cy="574675"/>
          </a:xfrm>
          <a:prstGeom prst="rect">
            <a:avLst/>
          </a:prstGeom>
        </p:spPr>
      </p:pic>
      <p:sp>
        <p:nvSpPr>
          <p:cNvPr id="9" name="Tijdelijke aanduiding voor tekst 8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3990975"/>
            <a:ext cx="9143999" cy="576263"/>
          </a:xfrm>
          <a:solidFill>
            <a:srgbClr val="000000">
              <a:alpha val="25098"/>
            </a:srgbClr>
          </a:solidFill>
          <a:ln>
            <a:noFill/>
          </a:ln>
        </p:spPr>
        <p:txBody>
          <a:bodyPr lIns="756000" anchor="ctr" anchorCtr="0"/>
          <a:lstStyle>
            <a:lvl1pPr>
              <a:defRPr sz="11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Name, Function</a:t>
            </a:r>
          </a:p>
        </p:txBody>
      </p:sp>
      <p:sp>
        <p:nvSpPr>
          <p:cNvPr id="11" name="Tijdelijke aanduiding voor tekst 8"/>
          <p:cNvSpPr>
            <a:spLocks noGrp="1"/>
          </p:cNvSpPr>
          <p:nvPr>
            <p:ph type="body" sz="quarter" idx="14" hasCustomPrompt="1"/>
          </p:nvPr>
        </p:nvSpPr>
        <p:spPr>
          <a:xfrm>
            <a:off x="-6667" y="4567237"/>
            <a:ext cx="7347267" cy="576263"/>
          </a:xfrm>
          <a:solidFill>
            <a:srgbClr val="FFFFFF"/>
          </a:solidFill>
          <a:ln>
            <a:noFill/>
          </a:ln>
        </p:spPr>
        <p:txBody>
          <a:bodyPr lIns="756000" anchor="ctr" anchorCtr="0"/>
          <a:lstStyle>
            <a:lvl1pPr>
              <a:defRPr sz="1100" b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GB"/>
              <a:t>Department, Sub department or Capacity Group</a:t>
            </a:r>
          </a:p>
        </p:txBody>
      </p:sp>
    </p:spTree>
    <p:extLst>
      <p:ext uri="{BB962C8B-B14F-4D97-AF65-F5344CB8AC3E}">
        <p14:creationId xmlns:p14="http://schemas.microsoft.com/office/powerpoint/2010/main" val="223749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+ full screen dark image"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58825" y="518400"/>
            <a:ext cx="7556500" cy="733827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GB"/>
              <a:t>This is an example of a white headline on a full screen, dark image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Title of the presentation - by tab Insert -&gt; Header text and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0151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+ full screen light imag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58825" y="518400"/>
            <a:ext cx="7556500" cy="733827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GB"/>
              <a:t>This is an example of a black headline on a full screen, light image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Title of the presentation - by tab Insert -&gt; Header text and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6832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58825" y="518400"/>
            <a:ext cx="7556500" cy="733827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GB"/>
              <a:t>This is an example of a black headline on a white background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Title of the presentation - by tab Insert -&gt; Header text and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‹#›</a:t>
            </a:fld>
            <a:endParaRPr lang="en-GB"/>
          </a:p>
        </p:txBody>
      </p:sp>
      <p:cxnSp>
        <p:nvCxnSpPr>
          <p:cNvPr id="7" name="Rechte verbindingslijn 6"/>
          <p:cNvCxnSpPr/>
          <p:nvPr userDrawn="1"/>
        </p:nvCxnSpPr>
        <p:spPr>
          <a:xfrm>
            <a:off x="0" y="4563782"/>
            <a:ext cx="9144000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jdelijke aanduiding voor afbeelding 8"/>
          <p:cNvSpPr>
            <a:spLocks noGrp="1"/>
          </p:cNvSpPr>
          <p:nvPr>
            <p:ph type="pic" sz="quarter" idx="13" hasCustomPrompt="1"/>
          </p:nvPr>
        </p:nvSpPr>
        <p:spPr>
          <a:xfrm>
            <a:off x="1890000" y="1299075"/>
            <a:ext cx="5292725" cy="2977200"/>
          </a:xfr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Click to insert image</a:t>
            </a:r>
          </a:p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1866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carlet backgroun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This is an example of a 27 </a:t>
            </a:r>
            <a:r>
              <a:rPr lang="en-GB" err="1"/>
              <a:t>pt</a:t>
            </a:r>
            <a:r>
              <a:rPr lang="en-GB"/>
              <a:t> headline with 27 </a:t>
            </a:r>
            <a:r>
              <a:rPr lang="en-GB" err="1"/>
              <a:t>pt</a:t>
            </a:r>
            <a:r>
              <a:rPr lang="en-GB"/>
              <a:t> line spacing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enter text</a:t>
            </a:r>
          </a:p>
          <a:p>
            <a:pPr lvl="1"/>
            <a:r>
              <a:rPr lang="en-GB" err="1"/>
              <a:t>Tweede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  <a:p>
            <a:pPr lvl="2"/>
            <a:r>
              <a:rPr lang="en-GB" err="1"/>
              <a:t>Derde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  <a:p>
            <a:pPr lvl="3"/>
            <a:r>
              <a:rPr lang="en-GB" err="1"/>
              <a:t>Vierde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  <a:p>
            <a:pPr lvl="4"/>
            <a:r>
              <a:rPr lang="en-GB" err="1"/>
              <a:t>Vijfde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Title of the presentation - by tab Insert -&gt; Header text and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3965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55650" y="586800"/>
            <a:ext cx="7563556" cy="516339"/>
          </a:xfrm>
        </p:spPr>
        <p:txBody>
          <a:bodyPr wrap="none"/>
          <a:lstStyle>
            <a:lvl1pPr>
              <a:lnSpc>
                <a:spcPct val="100000"/>
              </a:lnSpc>
              <a:defRPr sz="1950" b="0" baseline="0"/>
            </a:lvl1pPr>
          </a:lstStyle>
          <a:p>
            <a:r>
              <a:rPr lang="en-US"/>
              <a:t>Sample slide with table and text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755651" y="2638425"/>
            <a:ext cx="7563556" cy="159067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/>
              <a:t>Click to enter text</a:t>
            </a:r>
          </a:p>
          <a:p>
            <a:pPr lvl="1"/>
            <a:r>
              <a:rPr lang="en-GB" err="1"/>
              <a:t>Tweede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  <a:p>
            <a:pPr lvl="2"/>
            <a:r>
              <a:rPr lang="en-GB" err="1"/>
              <a:t>Derde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  <a:p>
            <a:pPr lvl="3"/>
            <a:r>
              <a:rPr lang="en-GB" err="1"/>
              <a:t>Vierde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  <a:p>
            <a:pPr lvl="4"/>
            <a:r>
              <a:rPr lang="en-GB" err="1"/>
              <a:t>Vijfde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Title of the presentation - by tab Insert -&gt; Header text and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‹#›</a:t>
            </a:fld>
            <a:endParaRPr lang="en-GB"/>
          </a:p>
        </p:txBody>
      </p:sp>
      <p:sp>
        <p:nvSpPr>
          <p:cNvPr id="8" name="Tijdelijke aanduiding voor tabel 7"/>
          <p:cNvSpPr>
            <a:spLocks noGrp="1"/>
          </p:cNvSpPr>
          <p:nvPr>
            <p:ph type="tbl" sz="quarter" idx="13" hasCustomPrompt="1"/>
          </p:nvPr>
        </p:nvSpPr>
        <p:spPr>
          <a:xfrm>
            <a:off x="755650" y="1079501"/>
            <a:ext cx="7559675" cy="1152000"/>
          </a:xfrm>
        </p:spPr>
        <p:txBody>
          <a:bodyPr/>
          <a:lstStyle>
            <a:lvl1pPr>
              <a:defRPr/>
            </a:lvl1pPr>
          </a:lstStyle>
          <a:p>
            <a:r>
              <a:rPr lang="en-GB"/>
              <a:t>Click to insert table</a:t>
            </a:r>
          </a:p>
        </p:txBody>
      </p:sp>
    </p:spTree>
    <p:extLst>
      <p:ext uri="{BB962C8B-B14F-4D97-AF65-F5344CB8AC3E}">
        <p14:creationId xmlns:p14="http://schemas.microsoft.com/office/powerpoint/2010/main" val="2399389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55650" y="586800"/>
            <a:ext cx="7563556" cy="516339"/>
          </a:xfrm>
        </p:spPr>
        <p:txBody>
          <a:bodyPr wrap="none"/>
          <a:lstStyle>
            <a:lvl1pPr>
              <a:lnSpc>
                <a:spcPct val="100000"/>
              </a:lnSpc>
              <a:defRPr sz="1950" b="0" baseline="0"/>
            </a:lvl1pPr>
          </a:lstStyle>
          <a:p>
            <a:r>
              <a:rPr lang="en-GB"/>
              <a:t>Example chart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Title of the presentation - by tab Insert -&gt; Header text and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‹#›</a:t>
            </a:fld>
            <a:endParaRPr lang="en-GB"/>
          </a:p>
        </p:txBody>
      </p:sp>
      <p:sp>
        <p:nvSpPr>
          <p:cNvPr id="9" name="Tijdelijke aanduiding voor grafiek 8"/>
          <p:cNvSpPr>
            <a:spLocks noGrp="1"/>
          </p:cNvSpPr>
          <p:nvPr>
            <p:ph type="chart" sz="quarter" idx="13" hasCustomPrompt="1"/>
          </p:nvPr>
        </p:nvSpPr>
        <p:spPr>
          <a:xfrm>
            <a:off x="755650" y="1079500"/>
            <a:ext cx="7559675" cy="3149600"/>
          </a:xfrm>
        </p:spPr>
        <p:txBody>
          <a:bodyPr/>
          <a:lstStyle>
            <a:lvl1pPr>
              <a:defRPr/>
            </a:lvl1pPr>
          </a:lstStyle>
          <a:p>
            <a:r>
              <a:rPr lang="en-GB"/>
              <a:t>Click to insert chart</a:t>
            </a:r>
          </a:p>
        </p:txBody>
      </p:sp>
    </p:spTree>
    <p:extLst>
      <p:ext uri="{BB962C8B-B14F-4D97-AF65-F5344CB8AC3E}">
        <p14:creationId xmlns:p14="http://schemas.microsoft.com/office/powerpoint/2010/main" val="4202347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/>
              <a:t>This is an example of a 27 </a:t>
            </a:r>
            <a:r>
              <a:rPr lang="en-GB" err="1"/>
              <a:t>pt</a:t>
            </a:r>
            <a:r>
              <a:rPr lang="en-GB"/>
              <a:t> headline with 27 </a:t>
            </a:r>
            <a:r>
              <a:rPr lang="en-GB" err="1"/>
              <a:t>pt</a:t>
            </a:r>
            <a:r>
              <a:rPr lang="en-GB"/>
              <a:t> line spacing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pPr lvl="0"/>
            <a:r>
              <a:rPr lang="en-GB"/>
              <a:t>Click to enter text</a:t>
            </a:r>
          </a:p>
          <a:p>
            <a:pPr lvl="1"/>
            <a:r>
              <a:rPr lang="en-GB" err="1"/>
              <a:t>Tweede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  <a:p>
            <a:pPr lvl="2"/>
            <a:r>
              <a:rPr lang="en-GB" err="1"/>
              <a:t>Derde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  <a:p>
            <a:pPr lvl="3"/>
            <a:r>
              <a:rPr lang="en-GB" err="1"/>
              <a:t>Vierde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  <a:p>
            <a:pPr lvl="4"/>
            <a:r>
              <a:rPr lang="en-GB" err="1"/>
              <a:t>Vijfde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Title of the presentation - by tab Insert -&gt; Header text and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4838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 -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58825" y="585793"/>
            <a:ext cx="3595688" cy="732238"/>
          </a:xfrm>
        </p:spPr>
        <p:txBody>
          <a:bodyPr/>
          <a:lstStyle>
            <a:lvl1pPr>
              <a:lnSpc>
                <a:spcPct val="100000"/>
              </a:lnSpc>
              <a:defRPr sz="1950" b="0" baseline="0"/>
            </a:lvl1pPr>
          </a:lstStyle>
          <a:p>
            <a:r>
              <a:rPr lang="en-GB"/>
              <a:t>This is an example of 19,5 </a:t>
            </a:r>
            <a:r>
              <a:rPr lang="en-GB" err="1"/>
              <a:t>pt</a:t>
            </a:r>
            <a:r>
              <a:rPr lang="en-GB"/>
              <a:t> text with single line spacing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755650" y="1295401"/>
            <a:ext cx="3598863" cy="29337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/>
              <a:t>Click to enter text</a:t>
            </a:r>
          </a:p>
          <a:p>
            <a:pPr lvl="1"/>
            <a:r>
              <a:rPr lang="en-GB" err="1"/>
              <a:t>Tweede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  <a:p>
            <a:pPr lvl="2"/>
            <a:r>
              <a:rPr lang="en-GB" err="1"/>
              <a:t>Derde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  <a:p>
            <a:pPr lvl="3"/>
            <a:r>
              <a:rPr lang="en-GB" err="1"/>
              <a:t>Vierde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  <a:p>
            <a:pPr lvl="4"/>
            <a:r>
              <a:rPr lang="en-GB" err="1"/>
              <a:t>Vijfde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723606" y="1296000"/>
            <a:ext cx="3595688" cy="2933101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/>
              <a:t>Click to enter text</a:t>
            </a:r>
          </a:p>
          <a:p>
            <a:pPr lvl="1"/>
            <a:r>
              <a:rPr lang="en-GB" err="1"/>
              <a:t>Tweede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  <a:p>
            <a:pPr lvl="2"/>
            <a:r>
              <a:rPr lang="en-GB" err="1"/>
              <a:t>Derde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  <a:p>
            <a:pPr lvl="3"/>
            <a:r>
              <a:rPr lang="en-GB" err="1"/>
              <a:t>Vierde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  <a:p>
            <a:pPr lvl="4"/>
            <a:r>
              <a:rPr lang="en-GB" err="1"/>
              <a:t>Vijfde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Title of the presentation - by tab Insert -&gt; Header text and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‹#›</a:t>
            </a:fld>
            <a:endParaRPr lang="en-GB"/>
          </a:p>
        </p:txBody>
      </p:sp>
      <p:sp>
        <p:nvSpPr>
          <p:cNvPr id="9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4714875" y="586800"/>
            <a:ext cx="3604419" cy="732238"/>
          </a:xfrm>
        </p:spPr>
        <p:txBody>
          <a:bodyPr anchor="t"/>
          <a:lstStyle>
            <a:lvl1pPr marL="0" indent="0">
              <a:buNone/>
              <a:defRPr lang="nl-NL" sz="1950" b="0" kern="120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enter text</a:t>
            </a:r>
          </a:p>
        </p:txBody>
      </p:sp>
    </p:spTree>
    <p:extLst>
      <p:ext uri="{BB962C8B-B14F-4D97-AF65-F5344CB8AC3E}">
        <p14:creationId xmlns:p14="http://schemas.microsoft.com/office/powerpoint/2010/main" val="1682407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2 text - 1/2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56000" y="586800"/>
            <a:ext cx="3600000" cy="732238"/>
          </a:xfrm>
        </p:spPr>
        <p:txBody>
          <a:bodyPr/>
          <a:lstStyle>
            <a:lvl1pPr>
              <a:lnSpc>
                <a:spcPct val="100000"/>
              </a:lnSpc>
              <a:defRPr sz="1950" b="0" baseline="0"/>
            </a:lvl1pPr>
          </a:lstStyle>
          <a:p>
            <a:r>
              <a:rPr lang="en-GB"/>
              <a:t>This is an example of 19,5 </a:t>
            </a:r>
            <a:r>
              <a:rPr lang="en-GB" err="1"/>
              <a:t>pt</a:t>
            </a:r>
            <a:r>
              <a:rPr lang="en-GB"/>
              <a:t> text with single line spacing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755650" y="1295401"/>
            <a:ext cx="3598863" cy="29337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/>
              <a:t>Click to enter text</a:t>
            </a:r>
          </a:p>
          <a:p>
            <a:pPr lvl="1"/>
            <a:r>
              <a:rPr lang="en-GB" err="1"/>
              <a:t>Tweede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  <a:p>
            <a:pPr lvl="2"/>
            <a:r>
              <a:rPr lang="en-GB" err="1"/>
              <a:t>Derde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  <a:p>
            <a:pPr lvl="3"/>
            <a:r>
              <a:rPr lang="en-GB" err="1"/>
              <a:t>Vierde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  <a:p>
            <a:pPr lvl="4"/>
            <a:r>
              <a:rPr lang="en-GB" err="1"/>
              <a:t>Vijfde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Title of the presentation - by tab Insert -&gt; Header text and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Tijdelijke aanduiding voor afbeelding 9"/>
          <p:cNvSpPr>
            <a:spLocks noGrp="1"/>
          </p:cNvSpPr>
          <p:nvPr>
            <p:ph type="pic" sz="quarter" idx="13" hasCustomPrompt="1"/>
          </p:nvPr>
        </p:nvSpPr>
        <p:spPr>
          <a:xfrm>
            <a:off x="4714875" y="0"/>
            <a:ext cx="4429125" cy="4567238"/>
          </a:xfrm>
        </p:spPr>
        <p:txBody>
          <a:bodyPr/>
          <a:lstStyle>
            <a:lvl1pPr>
              <a:defRPr/>
            </a:lvl1pPr>
          </a:lstStyle>
          <a:p>
            <a:r>
              <a:rPr lang="en-GB"/>
              <a:t>Click to insert image</a:t>
            </a:r>
          </a:p>
        </p:txBody>
      </p:sp>
    </p:spTree>
    <p:extLst>
      <p:ext uri="{BB962C8B-B14F-4D97-AF65-F5344CB8AC3E}">
        <p14:creationId xmlns:p14="http://schemas.microsoft.com/office/powerpoint/2010/main" val="981543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/3 text - 1/3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56000" y="586800"/>
            <a:ext cx="4910138" cy="732238"/>
          </a:xfrm>
        </p:spPr>
        <p:txBody>
          <a:bodyPr/>
          <a:lstStyle>
            <a:lvl1pPr>
              <a:lnSpc>
                <a:spcPct val="100000"/>
              </a:lnSpc>
              <a:defRPr sz="1950" b="0" baseline="0"/>
            </a:lvl1pPr>
          </a:lstStyle>
          <a:p>
            <a:r>
              <a:rPr lang="en-GB"/>
              <a:t>This is an example of 19,5 </a:t>
            </a:r>
            <a:r>
              <a:rPr lang="en-GB" err="1"/>
              <a:t>pt</a:t>
            </a:r>
            <a:r>
              <a:rPr lang="en-GB"/>
              <a:t> text with single line spacing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755650" y="1295401"/>
            <a:ext cx="4913313" cy="29337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/>
              <a:t>Click to enter text</a:t>
            </a:r>
          </a:p>
          <a:p>
            <a:pPr lvl="1"/>
            <a:r>
              <a:rPr lang="en-GB" err="1"/>
              <a:t>Tweede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  <a:p>
            <a:pPr lvl="2"/>
            <a:r>
              <a:rPr lang="en-GB" err="1"/>
              <a:t>Derde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  <a:p>
            <a:pPr lvl="3"/>
            <a:r>
              <a:rPr lang="en-GB" err="1"/>
              <a:t>Vierde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  <a:p>
            <a:pPr lvl="4"/>
            <a:r>
              <a:rPr lang="en-GB" err="1"/>
              <a:t>Vijfde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Title of the presentation - by tab Insert -&gt; Header text and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Tijdelijke aanduiding voor afbeelding 9"/>
          <p:cNvSpPr>
            <a:spLocks noGrp="1"/>
          </p:cNvSpPr>
          <p:nvPr>
            <p:ph type="pic" sz="quarter" idx="13" hasCustomPrompt="1"/>
          </p:nvPr>
        </p:nvSpPr>
        <p:spPr>
          <a:xfrm>
            <a:off x="6046788" y="0"/>
            <a:ext cx="3097212" cy="4567238"/>
          </a:xfrm>
        </p:spPr>
        <p:txBody>
          <a:bodyPr/>
          <a:lstStyle>
            <a:lvl1pPr>
              <a:defRPr/>
            </a:lvl1pPr>
          </a:lstStyle>
          <a:p>
            <a:r>
              <a:rPr lang="en-GB"/>
              <a:t>Click to insert image</a:t>
            </a:r>
          </a:p>
        </p:txBody>
      </p:sp>
    </p:spTree>
    <p:extLst>
      <p:ext uri="{BB962C8B-B14F-4D97-AF65-F5344CB8AC3E}">
        <p14:creationId xmlns:p14="http://schemas.microsoft.com/office/powerpoint/2010/main" val="3272405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+ image/movie 16: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/>
          <a:p>
            <a:r>
              <a:rPr lang="en-GB"/>
              <a:t>This is an example of a 27 </a:t>
            </a:r>
            <a:r>
              <a:rPr lang="en-GB" err="1"/>
              <a:t>pt</a:t>
            </a:r>
            <a:r>
              <a:rPr lang="en-GB"/>
              <a:t> headline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Title of the presentation - by tab Insert -&gt; Header text and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Tijdelijke aanduiding voor inhoud 9"/>
          <p:cNvSpPr>
            <a:spLocks noGrp="1" noChangeAspect="1"/>
          </p:cNvSpPr>
          <p:nvPr>
            <p:ph sz="quarter" idx="13" hasCustomPrompt="1"/>
          </p:nvPr>
        </p:nvSpPr>
        <p:spPr>
          <a:xfrm>
            <a:off x="1889125" y="1079501"/>
            <a:ext cx="5292725" cy="2977200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GB"/>
              <a:t>Click icon to insert 16x9 image or movie</a:t>
            </a:r>
          </a:p>
        </p:txBody>
      </p:sp>
      <p:sp>
        <p:nvSpPr>
          <p:cNvPr id="12" name="Tijdelijke aanduiding voor tekst 11"/>
          <p:cNvSpPr>
            <a:spLocks noGrp="1"/>
          </p:cNvSpPr>
          <p:nvPr>
            <p:ph type="body" sz="quarter" idx="14" hasCustomPrompt="1"/>
          </p:nvPr>
        </p:nvSpPr>
        <p:spPr>
          <a:xfrm>
            <a:off x="1889125" y="4106268"/>
            <a:ext cx="5292725" cy="165100"/>
          </a:xfrm>
        </p:spPr>
        <p:txBody>
          <a:bodyPr/>
          <a:lstStyle>
            <a:lvl1pPr>
              <a:defRPr sz="1100" i="1"/>
            </a:lvl1pPr>
          </a:lstStyle>
          <a:p>
            <a:pPr lvl="0"/>
            <a:r>
              <a:rPr lang="en-GB"/>
              <a:t>Click to insert Caption under image or movie</a:t>
            </a:r>
          </a:p>
        </p:txBody>
      </p:sp>
    </p:spTree>
    <p:extLst>
      <p:ext uri="{BB962C8B-B14F-4D97-AF65-F5344CB8AC3E}">
        <p14:creationId xmlns:p14="http://schemas.microsoft.com/office/powerpoint/2010/main" val="1938494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3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A 27pt headline on a slide with three images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758824" y="1306642"/>
            <a:ext cx="2084389" cy="636458"/>
          </a:xfrm>
        </p:spPr>
        <p:txBody>
          <a:bodyPr/>
          <a:lstStyle>
            <a:lvl1pPr>
              <a:defRPr sz="1650"/>
            </a:lvl1pPr>
          </a:lstStyle>
          <a:p>
            <a:pPr lvl="0"/>
            <a:r>
              <a:rPr lang="en-GB"/>
              <a:t>Click to enter text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Title of the presentation - by tab Insert -&gt; Header text and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‹#›</a:t>
            </a:fld>
            <a:endParaRPr lang="en-GB"/>
          </a:p>
        </p:txBody>
      </p:sp>
      <p:sp>
        <p:nvSpPr>
          <p:cNvPr id="7" name="Content Placeholder 2"/>
          <p:cNvSpPr>
            <a:spLocks noGrp="1"/>
          </p:cNvSpPr>
          <p:nvPr>
            <p:ph idx="13" hasCustomPrompt="1"/>
          </p:nvPr>
        </p:nvSpPr>
        <p:spPr>
          <a:xfrm>
            <a:off x="3490913" y="1302661"/>
            <a:ext cx="2084389" cy="636458"/>
          </a:xfrm>
        </p:spPr>
        <p:txBody>
          <a:bodyPr/>
          <a:lstStyle>
            <a:lvl1pPr>
              <a:defRPr sz="1650"/>
            </a:lvl1pPr>
          </a:lstStyle>
          <a:p>
            <a:pPr lvl="0"/>
            <a:r>
              <a:rPr lang="en-GB"/>
              <a:t>Click to enter text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4" hasCustomPrompt="1"/>
          </p:nvPr>
        </p:nvSpPr>
        <p:spPr>
          <a:xfrm>
            <a:off x="6235414" y="1302661"/>
            <a:ext cx="2084389" cy="636458"/>
          </a:xfrm>
        </p:spPr>
        <p:txBody>
          <a:bodyPr/>
          <a:lstStyle>
            <a:lvl1pPr>
              <a:defRPr sz="1650"/>
            </a:lvl1pPr>
          </a:lstStyle>
          <a:p>
            <a:pPr lvl="0"/>
            <a:r>
              <a:rPr lang="en-GB"/>
              <a:t>Click to enter text</a:t>
            </a:r>
          </a:p>
        </p:txBody>
      </p:sp>
      <p:sp>
        <p:nvSpPr>
          <p:cNvPr id="10" name="Tijdelijke aanduiding voor afbeelding 9"/>
          <p:cNvSpPr>
            <a:spLocks noGrp="1"/>
          </p:cNvSpPr>
          <p:nvPr>
            <p:ph type="pic" sz="quarter" idx="15" hasCustomPrompt="1"/>
          </p:nvPr>
        </p:nvSpPr>
        <p:spPr>
          <a:xfrm>
            <a:off x="755650" y="1943101"/>
            <a:ext cx="2087563" cy="2625298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GB"/>
              <a:t>Click to insert image</a:t>
            </a:r>
          </a:p>
        </p:txBody>
      </p:sp>
      <p:sp>
        <p:nvSpPr>
          <p:cNvPr id="11" name="Tijdelijke aanduiding voor afbeelding 9"/>
          <p:cNvSpPr>
            <a:spLocks noGrp="1"/>
          </p:cNvSpPr>
          <p:nvPr>
            <p:ph type="pic" sz="quarter" idx="16" hasCustomPrompt="1"/>
          </p:nvPr>
        </p:nvSpPr>
        <p:spPr>
          <a:xfrm>
            <a:off x="3487739" y="1943101"/>
            <a:ext cx="2087563" cy="2625298"/>
          </a:xfr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Click to insert image</a:t>
            </a:r>
          </a:p>
          <a:p>
            <a:endParaRPr lang="en-GB"/>
          </a:p>
        </p:txBody>
      </p:sp>
      <p:sp>
        <p:nvSpPr>
          <p:cNvPr id="12" name="Tijdelijke aanduiding voor afbeelding 9"/>
          <p:cNvSpPr>
            <a:spLocks noGrp="1"/>
          </p:cNvSpPr>
          <p:nvPr>
            <p:ph type="pic" sz="quarter" idx="17" hasCustomPrompt="1"/>
          </p:nvPr>
        </p:nvSpPr>
        <p:spPr>
          <a:xfrm>
            <a:off x="6235414" y="1943101"/>
            <a:ext cx="2087563" cy="2625298"/>
          </a:xfr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Click to insert image</a:t>
            </a:r>
          </a:p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9201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35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7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" y="4568400"/>
            <a:ext cx="1114424" cy="572286"/>
          </a:xfrm>
          <a:prstGeom prst="rect">
            <a:avLst/>
          </a:prstGeom>
          <a:solidFill>
            <a:schemeClr val="bg1"/>
          </a:solidFill>
        </p:spPr>
        <p:txBody>
          <a:bodyPr vert="horz" lIns="756000" tIns="0" rIns="0" bIns="0" rtlCol="0" anchor="ctr"/>
          <a:lstStyle>
            <a:lvl1pPr algn="l">
              <a:defRPr sz="1100" b="0">
                <a:solidFill>
                  <a:schemeClr val="tx1"/>
                </a:solidFill>
              </a:defRPr>
            </a:lvl1pPr>
          </a:lstStyle>
          <a:p>
            <a:fld id="{C194BDB0-F4EA-4DD6-8281-CCE2440D0CE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58825" y="518711"/>
            <a:ext cx="7556500" cy="53903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/>
              <a:t>This is an example of a 27 </a:t>
            </a:r>
            <a:r>
              <a:rPr lang="en-GB" err="1"/>
              <a:t>pt</a:t>
            </a:r>
            <a:r>
              <a:rPr lang="en-GB"/>
              <a:t> headline with 27 </a:t>
            </a:r>
            <a:r>
              <a:rPr lang="en-GB" err="1"/>
              <a:t>pt</a:t>
            </a:r>
            <a:r>
              <a:rPr lang="en-GB"/>
              <a:t> line spacing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8824" y="1306642"/>
            <a:ext cx="7556501" cy="292245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err="1"/>
              <a:t>Klik</a:t>
            </a:r>
            <a:r>
              <a:rPr lang="en-GB"/>
              <a:t> om de </a:t>
            </a:r>
            <a:r>
              <a:rPr lang="en-GB" err="1"/>
              <a:t>modelstijlen</a:t>
            </a:r>
            <a:r>
              <a:rPr lang="en-GB"/>
              <a:t> </a:t>
            </a:r>
            <a:r>
              <a:rPr lang="en-GB" err="1"/>
              <a:t>te</a:t>
            </a:r>
            <a:r>
              <a:rPr lang="en-GB"/>
              <a:t> </a:t>
            </a:r>
            <a:r>
              <a:rPr lang="en-GB" err="1"/>
              <a:t>bewerken</a:t>
            </a:r>
            <a:endParaRPr lang="en-GB"/>
          </a:p>
          <a:p>
            <a:pPr lvl="1"/>
            <a:r>
              <a:rPr lang="en-GB" err="1"/>
              <a:t>Tweede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  <a:p>
            <a:pPr lvl="2"/>
            <a:r>
              <a:rPr lang="en-GB" err="1"/>
              <a:t>Derde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  <a:p>
            <a:pPr lvl="3"/>
            <a:r>
              <a:rPr lang="en-GB" err="1"/>
              <a:t>Vierde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  <a:p>
            <a:pPr lvl="4"/>
            <a:r>
              <a:rPr lang="en-GB" err="1"/>
              <a:t>Vijfde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14426" y="4568400"/>
            <a:ext cx="7042149" cy="576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 anchor="ctr"/>
          <a:lstStyle>
            <a:lvl1pPr algn="l">
              <a:defRPr sz="1100" b="0">
                <a:solidFill>
                  <a:schemeClr val="tx1"/>
                </a:solidFill>
              </a:defRPr>
            </a:lvl1pPr>
          </a:lstStyle>
          <a:p>
            <a:r>
              <a:rPr lang="en-GB"/>
              <a:t>Title of the presentation - by tab Insert -&gt; Header text and Footer text</a:t>
            </a:r>
          </a:p>
        </p:txBody>
      </p:sp>
      <p:pic>
        <p:nvPicPr>
          <p:cNvPr id="66" name="Picture 4">
            <a:extLst>
              <a:ext uri="{FF2B5EF4-FFF2-40B4-BE49-F238E27FC236}">
                <a16:creationId xmlns:a16="http://schemas.microsoft.com/office/drawing/2014/main" id="{93FD69BB-9D62-3A4C-8433-C5954D52BB6F}"/>
              </a:ext>
            </a:extLst>
          </p:cNvPr>
          <p:cNvPicPr>
            <a:picLocks noChangeAspect="1"/>
          </p:cNvPicPr>
          <p:nvPr userDrawn="1"/>
        </p:nvPicPr>
        <p:blipFill>
          <a:blip r:embed="rId19"/>
          <a:stretch>
            <a:fillRect/>
          </a:stretch>
        </p:blipFill>
        <p:spPr>
          <a:xfrm>
            <a:off x="8156575" y="4568825"/>
            <a:ext cx="987425" cy="574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7919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61" r:id="rId3"/>
    <p:sldLayoutId id="2147483662" r:id="rId4"/>
    <p:sldLayoutId id="2147483664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  <p:sldLayoutId id="2147483679" r:id="rId13"/>
    <p:sldLayoutId id="2147483680" r:id="rId14"/>
    <p:sldLayoutId id="2147483681" r:id="rId15"/>
    <p:sldLayoutId id="2147483682" r:id="rId16"/>
    <p:sldLayoutId id="2147483683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685800" rtl="0" eaLnBrk="1" latinLnBrk="0" hangingPunct="1">
        <a:lnSpc>
          <a:spcPts val="2700"/>
        </a:lnSpc>
        <a:spcBef>
          <a:spcPct val="0"/>
        </a:spcBef>
        <a:buNone/>
        <a:defRPr sz="27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6858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None/>
        <a:defRPr sz="1950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6858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None/>
        <a:defRPr sz="1650" kern="1200">
          <a:solidFill>
            <a:schemeClr val="tx1"/>
          </a:solidFill>
          <a:latin typeface="+mn-lt"/>
          <a:ea typeface="+mn-ea"/>
          <a:cs typeface="+mn-cs"/>
        </a:defRPr>
      </a:lvl2pPr>
      <a:lvl3pPr marL="180975" indent="-180975" algn="l" defTabSz="6858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Char char="•"/>
        <a:defRPr sz="1650" kern="1200">
          <a:solidFill>
            <a:schemeClr val="tx1"/>
          </a:solidFill>
          <a:latin typeface="+mn-lt"/>
          <a:ea typeface="+mn-ea"/>
          <a:cs typeface="+mn-cs"/>
        </a:defRPr>
      </a:lvl3pPr>
      <a:lvl4pPr marL="360000" indent="-180975" algn="l" defTabSz="6858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Char char="•"/>
        <a:defRPr sz="1650" kern="1200">
          <a:solidFill>
            <a:schemeClr val="tx1"/>
          </a:solidFill>
          <a:latin typeface="+mn-lt"/>
          <a:ea typeface="+mn-ea"/>
          <a:cs typeface="+mn-cs"/>
        </a:defRPr>
      </a:lvl4pPr>
      <a:lvl5pPr marL="539750" indent="-177800" algn="l" defTabSz="6858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Char char="•"/>
        <a:defRPr sz="16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" y="4568400"/>
            <a:ext cx="1114424" cy="572286"/>
          </a:xfrm>
          <a:prstGeom prst="rect">
            <a:avLst/>
          </a:prstGeom>
          <a:solidFill>
            <a:schemeClr val="bg1"/>
          </a:solidFill>
        </p:spPr>
        <p:txBody>
          <a:bodyPr vert="horz" lIns="756000" tIns="0" rIns="0" bIns="0" rtlCol="0" anchor="ctr"/>
          <a:lstStyle>
            <a:lvl1pPr algn="l">
              <a:defRPr sz="1100" b="0">
                <a:solidFill>
                  <a:schemeClr val="tx1"/>
                </a:solidFill>
              </a:defRPr>
            </a:lvl1pPr>
          </a:lstStyle>
          <a:p>
            <a:fld id="{C194BDB0-F4EA-4DD6-8281-CCE2440D0CE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58825" y="518711"/>
            <a:ext cx="7556500" cy="53903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/>
              <a:t>This is an example of a 27 </a:t>
            </a:r>
            <a:r>
              <a:rPr lang="en-GB" err="1"/>
              <a:t>pt</a:t>
            </a:r>
            <a:r>
              <a:rPr lang="en-GB"/>
              <a:t> headline with 27 </a:t>
            </a:r>
            <a:r>
              <a:rPr lang="en-GB" err="1"/>
              <a:t>pt</a:t>
            </a:r>
            <a:r>
              <a:rPr lang="en-GB"/>
              <a:t> line spacing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8824" y="1306642"/>
            <a:ext cx="7556501" cy="292245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err="1"/>
              <a:t>Klik</a:t>
            </a:r>
            <a:r>
              <a:rPr lang="en-GB"/>
              <a:t> om de </a:t>
            </a:r>
            <a:r>
              <a:rPr lang="en-GB" err="1"/>
              <a:t>modelstijlen</a:t>
            </a:r>
            <a:r>
              <a:rPr lang="en-GB"/>
              <a:t> </a:t>
            </a:r>
            <a:r>
              <a:rPr lang="en-GB" err="1"/>
              <a:t>te</a:t>
            </a:r>
            <a:r>
              <a:rPr lang="en-GB"/>
              <a:t> </a:t>
            </a:r>
            <a:r>
              <a:rPr lang="en-GB" err="1"/>
              <a:t>bewerken</a:t>
            </a:r>
            <a:endParaRPr lang="en-GB"/>
          </a:p>
          <a:p>
            <a:pPr lvl="1"/>
            <a:r>
              <a:rPr lang="en-GB" err="1"/>
              <a:t>Tweede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  <a:p>
            <a:pPr lvl="2"/>
            <a:r>
              <a:rPr lang="en-GB" err="1"/>
              <a:t>Derde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  <a:p>
            <a:pPr lvl="3"/>
            <a:r>
              <a:rPr lang="en-GB" err="1"/>
              <a:t>Vierde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  <a:p>
            <a:pPr lvl="4"/>
            <a:r>
              <a:rPr lang="en-GB" err="1"/>
              <a:t>Vijfde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14426" y="4568400"/>
            <a:ext cx="7042149" cy="576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 anchor="ctr"/>
          <a:lstStyle>
            <a:lvl1pPr algn="l">
              <a:defRPr sz="1100" b="0">
                <a:solidFill>
                  <a:schemeClr val="tx1"/>
                </a:solidFill>
              </a:defRPr>
            </a:lvl1pPr>
          </a:lstStyle>
          <a:p>
            <a:r>
              <a:rPr lang="en-GB"/>
              <a:t>Title of the presentation - by tab Insert -&gt; Header text and Footer text</a:t>
            </a:r>
          </a:p>
        </p:txBody>
      </p:sp>
      <p:pic>
        <p:nvPicPr>
          <p:cNvPr id="66" name="Picture 4">
            <a:extLst>
              <a:ext uri="{FF2B5EF4-FFF2-40B4-BE49-F238E27FC236}">
                <a16:creationId xmlns:a16="http://schemas.microsoft.com/office/drawing/2014/main" id="{93FD69BB-9D62-3A4C-8433-C5954D52BB6F}"/>
              </a:ext>
            </a:extLst>
          </p:cNvPr>
          <p:cNvPicPr>
            <a:picLocks noChangeAspect="1"/>
          </p:cNvPicPr>
          <p:nvPr userDrawn="1"/>
        </p:nvPicPr>
        <p:blipFill>
          <a:blip r:embed="rId20"/>
          <a:stretch>
            <a:fillRect/>
          </a:stretch>
        </p:blipFill>
        <p:spPr>
          <a:xfrm>
            <a:off x="8156575" y="4568825"/>
            <a:ext cx="987425" cy="574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7919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86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  <p:sldLayoutId id="2147483700" r:id="rId14"/>
    <p:sldLayoutId id="2147483701" r:id="rId15"/>
    <p:sldLayoutId id="2147483702" r:id="rId16"/>
    <p:sldLayoutId id="2147483703" r:id="rId17"/>
    <p:sldLayoutId id="2147483704" r:id="rId1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685800" rtl="0" eaLnBrk="1" latinLnBrk="0" hangingPunct="1">
        <a:lnSpc>
          <a:spcPts val="2700"/>
        </a:lnSpc>
        <a:spcBef>
          <a:spcPct val="0"/>
        </a:spcBef>
        <a:buNone/>
        <a:defRPr sz="27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6858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None/>
        <a:defRPr sz="1950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6858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None/>
        <a:defRPr sz="1650" kern="1200">
          <a:solidFill>
            <a:schemeClr val="tx1"/>
          </a:solidFill>
          <a:latin typeface="+mn-lt"/>
          <a:ea typeface="+mn-ea"/>
          <a:cs typeface="+mn-cs"/>
        </a:defRPr>
      </a:lvl2pPr>
      <a:lvl3pPr marL="180975" indent="-180975" algn="l" defTabSz="6858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Char char="•"/>
        <a:defRPr sz="1650" kern="1200">
          <a:solidFill>
            <a:schemeClr val="tx1"/>
          </a:solidFill>
          <a:latin typeface="+mn-lt"/>
          <a:ea typeface="+mn-ea"/>
          <a:cs typeface="+mn-cs"/>
        </a:defRPr>
      </a:lvl3pPr>
      <a:lvl4pPr marL="360000" indent="-180975" algn="l" defTabSz="6858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Char char="•"/>
        <a:defRPr sz="1650" kern="1200">
          <a:solidFill>
            <a:schemeClr val="tx1"/>
          </a:solidFill>
          <a:latin typeface="+mn-lt"/>
          <a:ea typeface="+mn-ea"/>
          <a:cs typeface="+mn-cs"/>
        </a:defRPr>
      </a:lvl4pPr>
      <a:lvl5pPr marL="539750" indent="-177800" algn="l" defTabSz="6858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Char char="•"/>
        <a:defRPr sz="16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oneywell per l’University of Technology di Eindhoven | Arketipo">
            <a:extLst>
              <a:ext uri="{FF2B5EF4-FFF2-40B4-BE49-F238E27FC236}">
                <a16:creationId xmlns:a16="http://schemas.microsoft.com/office/drawing/2014/main" id="{FF53C0AD-7514-9666-0C3F-44C517328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" y="0"/>
            <a:ext cx="9143998" cy="4498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43FB7C8-1594-1713-7E5C-FB7E54C4611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sz="3200" dirty="0"/>
              <a:t>Design Architecture and Scope</a:t>
            </a:r>
            <a:endParaRPr lang="en-NL" sz="32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E0258C-77E0-3369-14C6-0A07847FA1D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09/03/2023</a:t>
            </a:r>
            <a:endParaRPr lang="en-NL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3B788D-F27D-4E2A-27EB-141C9FD2931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0" y="3990976"/>
            <a:ext cx="9143999" cy="508000"/>
          </a:xfrm>
        </p:spPr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Elham Honarvar, Project manager</a:t>
            </a:r>
            <a:endParaRPr lang="en-NL">
              <a:solidFill>
                <a:srgbClr val="FFFFFF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01FCC3-2586-983A-3F33-7F1ACA5D576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b="1"/>
              <a:t>Mechatronic System Design</a:t>
            </a:r>
          </a:p>
          <a:p>
            <a:r>
              <a:rPr lang="en-US" b="1"/>
              <a:t>Autonomous Referee</a:t>
            </a:r>
            <a:endParaRPr lang="en-NL" b="1"/>
          </a:p>
        </p:txBody>
      </p:sp>
    </p:spTree>
    <p:extLst>
      <p:ext uri="{BB962C8B-B14F-4D97-AF65-F5344CB8AC3E}">
        <p14:creationId xmlns:p14="http://schemas.microsoft.com/office/powerpoint/2010/main" val="462306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FD4451-6C2E-BD82-85D6-A475D44216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309" y="107500"/>
            <a:ext cx="7556500" cy="539038"/>
          </a:xfrm>
        </p:spPr>
        <p:txBody>
          <a:bodyPr/>
          <a:lstStyle/>
          <a:p>
            <a:pPr algn="ctr"/>
            <a:r>
              <a:rPr lang="en-US" sz="2400"/>
              <a:t>Data collection specification</a:t>
            </a:r>
            <a:endParaRPr lang="en-NL" sz="24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AD8691-ED07-1EEC-5047-DF413244EF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794" y="646538"/>
            <a:ext cx="7679531" cy="1723466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/>
              <a:t>Reliable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/>
              <a:t>Comprehensive view of field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/>
              <a:t>Availability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/>
              <a:t>Easy to record and reuse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/>
              <a:t>Accuracy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/>
              <a:t>Cover the required game states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D1F71E-329C-2700-EB02-9E78ACC0C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4949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DDD09-DC0A-8E37-C0F0-8A0635EC8F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6559" y="296049"/>
            <a:ext cx="7556500" cy="539038"/>
          </a:xfrm>
        </p:spPr>
        <p:txBody>
          <a:bodyPr/>
          <a:lstStyle/>
          <a:p>
            <a:pPr algn="ctr"/>
            <a:r>
              <a:rPr lang="en-US"/>
              <a:t>Data Collection Approaches</a:t>
            </a:r>
            <a:endParaRPr lang="en-NL">
              <a:cs typeface="Calibri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5D57BE-6FF5-6E27-C1A7-384787B802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8824" y="950383"/>
            <a:ext cx="7556501" cy="3278717"/>
          </a:xfrm>
        </p:spPr>
        <p:txBody>
          <a:bodyPr vert="horz" lIns="0" tIns="0" rIns="0" bIns="0" rtlCol="0" anchor="t">
            <a:no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000" i="0" dirty="0">
                <a:solidFill>
                  <a:srgbClr val="000000"/>
                </a:solidFill>
                <a:effectLst/>
                <a:latin typeface="Calibri"/>
                <a:cs typeface="Calibri"/>
              </a:rPr>
              <a:t>Sensors Mounted on top of each player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i="0" dirty="0">
                <a:solidFill>
                  <a:srgbClr val="000000"/>
                </a:solidFill>
                <a:effectLst/>
                <a:latin typeface="Calibri"/>
                <a:cs typeface="Calibri"/>
              </a:rPr>
              <a:t>Data Fusion for data collection  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solidFill>
                  <a:srgbClr val="000000"/>
                </a:solidFill>
                <a:latin typeface="Calibri"/>
                <a:cs typeface="Calibri"/>
              </a:rPr>
              <a:t>Data from teams (Tech United Data)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i="0" dirty="0">
                <a:solidFill>
                  <a:srgbClr val="000000"/>
                </a:solidFill>
                <a:effectLst/>
                <a:latin typeface="Calibri"/>
                <a:cs typeface="Calibri"/>
              </a:rPr>
              <a:t>Fixed Independent Sensors Mounted on the S</a:t>
            </a:r>
            <a:r>
              <a:rPr lang="en-US" sz="2000" dirty="0">
                <a:solidFill>
                  <a:srgbClr val="000000"/>
                </a:solidFill>
                <a:latin typeface="Calibri"/>
                <a:cs typeface="Calibri"/>
              </a:rPr>
              <a:t>tadiums</a:t>
            </a:r>
            <a:endParaRPr lang="en-US" sz="1700" i="0" dirty="0">
              <a:solidFill>
                <a:srgbClr val="000000"/>
              </a:solidFill>
              <a:effectLst/>
              <a:latin typeface="Calibri"/>
              <a:cs typeface="Calibri"/>
            </a:endParaRPr>
          </a:p>
          <a:p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237FE2-9609-F48F-F7F9-5E302C9C9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513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283EB8-2EA2-E1B5-B239-656A3E81FB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9137" y="199562"/>
            <a:ext cx="7556500" cy="539038"/>
          </a:xfrm>
        </p:spPr>
        <p:txBody>
          <a:bodyPr/>
          <a:lstStyle/>
          <a:p>
            <a:pPr algn="ctr"/>
            <a:r>
              <a:rPr lang="en-US" sz="1800">
                <a:cs typeface="Calibri"/>
              </a:rPr>
              <a:t>Technological readiness level of data collection methods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1D3169B4-7622-72E7-0C7B-425FAFDD6D3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80263953"/>
              </p:ext>
            </p:extLst>
          </p:nvPr>
        </p:nvGraphicFramePr>
        <p:xfrm>
          <a:off x="1284019" y="875805"/>
          <a:ext cx="6368454" cy="31978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1409">
                  <a:extLst>
                    <a:ext uri="{9D8B030D-6E8A-4147-A177-3AD203B41FA5}">
                      <a16:colId xmlns:a16="http://schemas.microsoft.com/office/drawing/2014/main" val="102775027"/>
                    </a:ext>
                  </a:extLst>
                </a:gridCol>
                <a:gridCol w="1061409">
                  <a:extLst>
                    <a:ext uri="{9D8B030D-6E8A-4147-A177-3AD203B41FA5}">
                      <a16:colId xmlns:a16="http://schemas.microsoft.com/office/drawing/2014/main" val="1305091460"/>
                    </a:ext>
                  </a:extLst>
                </a:gridCol>
                <a:gridCol w="1061409">
                  <a:extLst>
                    <a:ext uri="{9D8B030D-6E8A-4147-A177-3AD203B41FA5}">
                      <a16:colId xmlns:a16="http://schemas.microsoft.com/office/drawing/2014/main" val="4293311438"/>
                    </a:ext>
                  </a:extLst>
                </a:gridCol>
                <a:gridCol w="1061409">
                  <a:extLst>
                    <a:ext uri="{9D8B030D-6E8A-4147-A177-3AD203B41FA5}">
                      <a16:colId xmlns:a16="http://schemas.microsoft.com/office/drawing/2014/main" val="388965248"/>
                    </a:ext>
                  </a:extLst>
                </a:gridCol>
                <a:gridCol w="1061409">
                  <a:extLst>
                    <a:ext uri="{9D8B030D-6E8A-4147-A177-3AD203B41FA5}">
                      <a16:colId xmlns:a16="http://schemas.microsoft.com/office/drawing/2014/main" val="1639290872"/>
                    </a:ext>
                  </a:extLst>
                </a:gridCol>
                <a:gridCol w="1061409">
                  <a:extLst>
                    <a:ext uri="{9D8B030D-6E8A-4147-A177-3AD203B41FA5}">
                      <a16:colId xmlns:a16="http://schemas.microsoft.com/office/drawing/2014/main" val="27321715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Radar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Lidar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350" b="1" i="0" u="none" strike="noStrike" noProof="0">
                          <a:latin typeface="Calibri"/>
                        </a:rPr>
                        <a:t>Camera 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Inertial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Temprature</a:t>
                      </a:r>
                      <a:endParaRPr lang="en-US" err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64379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NA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79710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Availability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NA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02164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Easy to use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NA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4215031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View of the field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NA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96155"/>
                  </a:ext>
                </a:extLst>
              </a:tr>
              <a:tr h="370838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Game states covering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NA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9682611"/>
                  </a:ext>
                </a:extLst>
              </a:tr>
              <a:tr h="370838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Data Processing complexity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 lang="en-U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350" b="0" i="0" u="none" strike="noStrike" noProof="0">
                          <a:latin typeface="Calibri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NA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5375541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A109C6-1807-2D14-D4BA-227B986362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2094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D7416-DF34-E396-C31F-BF28E3A36E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just"/>
            <a:r>
              <a:rPr lang="en-US" sz="2800" dirty="0">
                <a:ea typeface="+mn-lt"/>
                <a:cs typeface="+mn-lt"/>
              </a:rPr>
              <a:t>Data Acquisition strategy is selected as using multiple cameras around the stadium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345AE4-A5B0-37D6-36D2-12CB94F6EC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0" rIns="0" bIns="0" rtlCol="0" anchor="t">
            <a:noAutofit/>
          </a:bodyPr>
          <a:lstStyle/>
          <a:p>
            <a:pPr algn="just"/>
            <a:r>
              <a:rPr lang="en-US" sz="1600" dirty="0">
                <a:ea typeface="+mn-lt"/>
                <a:cs typeface="+mn-lt"/>
              </a:rPr>
              <a:t>For the starting point to set a integration delivery, a corner kick game start procedure will be used because: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sz="1600" dirty="0">
                <a:ea typeface="+mn-lt"/>
                <a:cs typeface="+mn-lt"/>
              </a:rPr>
              <a:t>The procedure is simple</a:t>
            </a:r>
            <a:endParaRPr lang="en-NL" sz="1600" dirty="0">
              <a:cs typeface="Calibri"/>
            </a:endParaRP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sz="1600" dirty="0">
                <a:ea typeface="+mn-lt"/>
                <a:cs typeface="+mn-lt"/>
              </a:rPr>
              <a:t>Similar with other game starting procedures.</a:t>
            </a:r>
            <a:endParaRPr lang="en-NL" sz="1600" dirty="0">
              <a:cs typeface="Calibri"/>
            </a:endParaRP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sz="1600" dirty="0">
                <a:ea typeface="+mn-lt"/>
                <a:cs typeface="+mn-lt"/>
              </a:rPr>
              <a:t>Camera technology is less complex, and hardware is reachable.</a:t>
            </a:r>
            <a:endParaRPr lang="en-NL" sz="1600" dirty="0">
              <a:cs typeface="Calibri"/>
            </a:endParaRP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sz="1600" dirty="0">
                <a:ea typeface="+mn-lt"/>
                <a:cs typeface="+mn-lt"/>
              </a:rPr>
              <a:t>Implementation has a direct effect on the game, since the human referee does not measure distances during a real match.</a:t>
            </a:r>
            <a:endParaRPr lang="en-NL" sz="1600" dirty="0">
              <a:cs typeface="Calibri"/>
            </a:endParaRP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sz="1600" dirty="0">
                <a:ea typeface="+mn-lt"/>
                <a:cs typeface="+mn-lt"/>
              </a:rPr>
              <a:t>The procedure is not directly related to any rule violations that makes it easy to integrate with future/past implementations.</a:t>
            </a:r>
            <a:endParaRPr lang="en-NL" sz="1600" dirty="0">
              <a:cs typeface="Calibri"/>
            </a:endParaRPr>
          </a:p>
          <a:p>
            <a:endParaRPr lang="en-NL" sz="1600" dirty="0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27CF91-F03A-5F63-DEDD-33F64AEFD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4521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CC5337-D5D2-A2C4-AEA6-5FFC3F1C4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>
                <a:cs typeface="Calibri"/>
              </a:rPr>
              <a:t>Scope of the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0499A9-8908-99A2-6FCD-6E66D8679E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0" rIns="0" bIns="0" rtlCol="0" anchor="t">
            <a:no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dirty="0">
                <a:ea typeface="+mn-lt"/>
                <a:cs typeface="+mn-lt"/>
              </a:rPr>
              <a:t>Detect any violation occurring when starting the game with a corner kick within 1 sec with 85% accuracy (true detections)</a:t>
            </a:r>
            <a:endParaRPr lang="en-US" sz="1600" dirty="0">
              <a:cs typeface="Calibri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dirty="0">
                <a:ea typeface="+mn-lt"/>
                <a:cs typeface="+mn-lt"/>
              </a:rPr>
              <a:t>The game states that needs to be detected are:</a:t>
            </a:r>
            <a:endParaRPr lang="en-US" sz="1600" dirty="0">
              <a:cs typeface="Calibri"/>
            </a:endParaRPr>
          </a:p>
          <a:p>
            <a:pPr marL="825500" lvl="4" indent="-285750" algn="just">
              <a:buFont typeface="Wingdings" panose="05000000000000000000" pitchFamily="2" charset="2"/>
              <a:buChar char="Ø"/>
            </a:pPr>
            <a:r>
              <a:rPr lang="en-US" sz="1600" dirty="0">
                <a:ea typeface="+mn-lt"/>
                <a:cs typeface="+mn-lt"/>
              </a:rPr>
              <a:t>The positions of soccer robots for each delta-T (sampling time TBD) relative to the coordinate system</a:t>
            </a:r>
            <a:endParaRPr lang="en-US" sz="1600" dirty="0">
              <a:cs typeface="Calibri"/>
            </a:endParaRPr>
          </a:p>
          <a:p>
            <a:pPr marL="825500" lvl="4" indent="-285750" algn="just">
              <a:buFont typeface="Wingdings" panose="05000000000000000000" pitchFamily="2" charset="2"/>
              <a:buChar char="Ø"/>
            </a:pPr>
            <a:r>
              <a:rPr lang="en-US" sz="1600" dirty="0">
                <a:ea typeface="+mn-lt"/>
                <a:cs typeface="+mn-lt"/>
              </a:rPr>
              <a:t>Positions of the lines that defines the field relative to the coordinate system</a:t>
            </a:r>
            <a:endParaRPr lang="en-US" sz="1600" dirty="0">
              <a:cs typeface="Calibri"/>
            </a:endParaRPr>
          </a:p>
          <a:p>
            <a:pPr marL="825500" lvl="4" indent="-285750" algn="just">
              <a:buFont typeface="Wingdings" panose="05000000000000000000" pitchFamily="2" charset="2"/>
              <a:buChar char="Ø"/>
            </a:pPr>
            <a:r>
              <a:rPr lang="en-US" sz="1600" dirty="0">
                <a:ea typeface="+mn-lt"/>
                <a:cs typeface="+mn-lt"/>
              </a:rPr>
              <a:t>The position of the ball</a:t>
            </a:r>
            <a:endParaRPr lang="en-US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02E5A9-02AE-E117-E77B-ECE43CD1F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152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FE194D2-762D-4CB3-BF09-5157D6AA69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6424" y="119440"/>
            <a:ext cx="3600000" cy="732238"/>
          </a:xfrm>
        </p:spPr>
        <p:txBody>
          <a:bodyPr anchor="t">
            <a:normAutofit/>
          </a:bodyPr>
          <a:lstStyle/>
          <a:p>
            <a:pPr algn="ctr"/>
            <a:r>
              <a:rPr lang="en-US" sz="2000" b="1"/>
              <a:t>Scope</a:t>
            </a:r>
            <a:endParaRPr lang="en-NL" sz="2000" b="1">
              <a:cs typeface="Calibri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46BD0F-CE67-401F-9F0A-1C7AC2CFA7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779487" y="533273"/>
            <a:ext cx="4278700" cy="3527466"/>
          </a:xfrm>
        </p:spPr>
        <p:txBody>
          <a:bodyPr vert="horz" lIns="0" tIns="0" rIns="0" bIns="0" rtlCol="0"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/>
              <a:t>Use a stationary camera for collecting the data. </a:t>
            </a:r>
            <a:endParaRPr lang="en-US" sz="1600" dirty="0">
              <a:cs typeface="Calibri"/>
            </a:endParaRPr>
          </a:p>
          <a:p>
            <a:pPr marL="171450" indent="-171450">
              <a:lnSpc>
                <a:spcPct val="90000"/>
              </a:lnSpc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1600" dirty="0"/>
              <a:t>Data collection (Videos) of robots and stadium</a:t>
            </a:r>
            <a:endParaRPr lang="en-US" sz="1600" dirty="0">
              <a:cs typeface="Calibri"/>
            </a:endParaRPr>
          </a:p>
          <a:p>
            <a:pPr marL="171450" indent="-171450">
              <a:lnSpc>
                <a:spcPct val="90000"/>
              </a:lnSpc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1600" dirty="0"/>
              <a:t>Analyze different methods for preprocessing the videos and images</a:t>
            </a:r>
            <a:endParaRPr lang="en-US" sz="1600" dirty="0">
              <a:cs typeface="Calibri"/>
            </a:endParaRPr>
          </a:p>
          <a:p>
            <a:pPr marL="171450" indent="-171450">
              <a:lnSpc>
                <a:spcPct val="90000"/>
              </a:lnSpc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1600" dirty="0"/>
              <a:t>Analyze different methods for detecting lines, ball and players</a:t>
            </a:r>
            <a:endParaRPr lang="en-US" sz="1600" dirty="0">
              <a:cs typeface="Calibri"/>
            </a:endParaRPr>
          </a:p>
          <a:p>
            <a:pPr marL="171450" indent="-171450">
              <a:lnSpc>
                <a:spcPct val="90000"/>
              </a:lnSpc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1600" dirty="0"/>
              <a:t>Detect if the rule is violated using a Decision making Algorithm</a:t>
            </a:r>
            <a:endParaRPr lang="en-US" sz="1600" dirty="0">
              <a:cs typeface="Calibri"/>
            </a:endParaRPr>
          </a:p>
          <a:p>
            <a:pPr marL="171450" indent="-171450">
              <a:lnSpc>
                <a:spcPct val="90000"/>
              </a:lnSpc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1600" dirty="0"/>
              <a:t>Log the event</a:t>
            </a:r>
            <a:endParaRPr lang="en-US" sz="1600" dirty="0">
              <a:cs typeface="Calibri"/>
            </a:endParaRP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Tx/>
              <a:buChar char="-"/>
            </a:pPr>
            <a:endParaRPr lang="en-US" sz="1200" dirty="0"/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Tx/>
              <a:buChar char="-"/>
            </a:pPr>
            <a:endParaRPr lang="en-US" sz="12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12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NL" sz="1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C4AD89-65B1-45FB-A3F5-507508BA50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" y="4568400"/>
            <a:ext cx="1114424" cy="572286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194BDB0-F4EA-4DD6-8281-CCE2440D0CE0}" type="slidenum">
              <a:rPr lang="en-GB" smtClean="0"/>
              <a:pPr>
                <a:spcAft>
                  <a:spcPts val="600"/>
                </a:spcAft>
              </a:pPr>
              <a:t>15</a:t>
            </a:fld>
            <a:endParaRPr lang="en-GB"/>
          </a:p>
        </p:txBody>
      </p:sp>
      <p:sp>
        <p:nvSpPr>
          <p:cNvPr id="14" name="Tijdelijke aanduiding voor voettekst 3">
            <a:extLst>
              <a:ext uri="{FF2B5EF4-FFF2-40B4-BE49-F238E27FC236}">
                <a16:creationId xmlns:a16="http://schemas.microsoft.com/office/drawing/2014/main" id="{AB88CFBD-33BA-4022-8383-6C0D7107B24E}"/>
              </a:ext>
            </a:extLst>
          </p:cNvPr>
          <p:cNvSpPr txBox="1">
            <a:spLocks/>
          </p:cNvSpPr>
          <p:nvPr/>
        </p:nvSpPr>
        <p:spPr>
          <a:xfrm>
            <a:off x="1114424" y="4550232"/>
            <a:ext cx="7042149" cy="576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 anchor="ctr"/>
          <a:lstStyle>
            <a:defPPr>
              <a:defRPr lang="nl-NL"/>
            </a:defPPr>
            <a:lvl1pPr marL="0" algn="l" defTabSz="685800" rtl="0" eaLnBrk="1" latinLnBrk="0" hangingPunct="1">
              <a:defRPr sz="11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2022 MSD </a:t>
            </a:r>
            <a:r>
              <a:rPr lang="en-GB" dirty="0" err="1"/>
              <a:t>AutoRef</a:t>
            </a:r>
            <a:r>
              <a:rPr lang="en-GB" dirty="0"/>
              <a:t> Project</a:t>
            </a:r>
          </a:p>
        </p:txBody>
      </p:sp>
      <p:pic>
        <p:nvPicPr>
          <p:cNvPr id="2" name="Video3">
            <a:hlinkClick r:id="" action="ppaction://media"/>
            <a:extLst>
              <a:ext uri="{FF2B5EF4-FFF2-40B4-BE49-F238E27FC236}">
                <a16:creationId xmlns:a16="http://schemas.microsoft.com/office/drawing/2014/main" id="{17FD1DDB-C9A0-56D7-CAEC-83CFDFFBA3D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54252" y="2460825"/>
            <a:ext cx="3327839" cy="1871910"/>
          </a:xfrm>
          <a:prstGeom prst="rect">
            <a:avLst/>
          </a:prstGeom>
        </p:spPr>
      </p:pic>
      <p:pic>
        <p:nvPicPr>
          <p:cNvPr id="7" name="Picture 6" descr="A tennis ball on a court&#10;&#10;Description automatically generated with low confidence">
            <a:extLst>
              <a:ext uri="{FF2B5EF4-FFF2-40B4-BE49-F238E27FC236}">
                <a16:creationId xmlns:a16="http://schemas.microsoft.com/office/drawing/2014/main" id="{78021D9D-962A-CA96-F82F-0D3FDD1880D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0" y="-1"/>
            <a:ext cx="2015202" cy="2225163"/>
          </a:xfrm>
          <a:prstGeom prst="rect">
            <a:avLst/>
          </a:prstGeom>
        </p:spPr>
      </p:pic>
      <p:pic>
        <p:nvPicPr>
          <p:cNvPr id="10" name="Picture 9" descr="A picture containing text, toy&#10;&#10;Description automatically generated">
            <a:extLst>
              <a:ext uri="{FF2B5EF4-FFF2-40B4-BE49-F238E27FC236}">
                <a16:creationId xmlns:a16="http://schemas.microsoft.com/office/drawing/2014/main" id="{92015688-3541-A1F0-0A8F-E41E5227D39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4498" y="0"/>
            <a:ext cx="2225163" cy="2225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191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28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F7E61B-5FAB-EEE9-B300-707ABCB855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8824" y="465446"/>
            <a:ext cx="7556501" cy="3763654"/>
          </a:xfrm>
        </p:spPr>
        <p:txBody>
          <a:bodyPr vert="horz" lIns="0" tIns="0" rIns="0" bIns="0" rtlCol="0" anchor="t">
            <a:noAutofit/>
          </a:bodyPr>
          <a:lstStyle/>
          <a:p>
            <a:pPr algn="ctr"/>
            <a:endParaRPr lang="en-US" sz="7200" dirty="0"/>
          </a:p>
          <a:p>
            <a:pPr algn="ctr"/>
            <a:r>
              <a:rPr lang="en-US" sz="7200" dirty="0"/>
              <a:t>Thank You</a:t>
            </a:r>
            <a:endParaRPr lang="en-US" sz="7200" dirty="0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9D0277-D12C-497A-FF3F-4FC029E4CA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7895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BDED41-1B48-984F-72F5-DC9F170690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825" y="518711"/>
            <a:ext cx="7556500" cy="442641"/>
          </a:xfrm>
        </p:spPr>
        <p:txBody>
          <a:bodyPr/>
          <a:lstStyle/>
          <a:p>
            <a:pPr algn="ctr"/>
            <a:r>
              <a:rPr lang="en-US" sz="2400">
                <a:cs typeface="Calibri"/>
              </a:rPr>
              <a:t>Progress of the project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C5667B-2844-500E-B768-8F1920B54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2</a:t>
            </a:fld>
            <a:endParaRPr lang="en-GB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CE89859-5EA9-066B-DB57-0BD667F02B90}"/>
              </a:ext>
            </a:extLst>
          </p:cNvPr>
          <p:cNvGrpSpPr/>
          <p:nvPr/>
        </p:nvGrpSpPr>
        <p:grpSpPr>
          <a:xfrm>
            <a:off x="2970082" y="1073676"/>
            <a:ext cx="3327590" cy="368370"/>
            <a:chOff x="2970082" y="1073675"/>
            <a:chExt cx="3327590" cy="408239"/>
          </a:xfrm>
          <a:solidFill>
            <a:schemeClr val="bg1">
              <a:lumMod val="50000"/>
            </a:schemeClr>
          </a:solidFill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CEFA1D6-CFE1-0DA6-7186-D746815E45D3}"/>
                </a:ext>
              </a:extLst>
            </p:cNvPr>
            <p:cNvSpPr/>
            <p:nvPr/>
          </p:nvSpPr>
          <p:spPr>
            <a:xfrm>
              <a:off x="2970082" y="1073675"/>
              <a:ext cx="3327590" cy="40823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583AF43-D264-F35B-7BB5-3B28CC0EB345}"/>
                </a:ext>
              </a:extLst>
            </p:cNvPr>
            <p:cNvSpPr txBox="1"/>
            <p:nvPr/>
          </p:nvSpPr>
          <p:spPr>
            <a:xfrm>
              <a:off x="4316964" y="1127753"/>
              <a:ext cx="1629747" cy="30008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/>
                <a:t>Needs</a:t>
              </a:r>
              <a:endParaRPr lang="en-NL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2872260-DD33-E689-9B34-DF0401AF4A00}"/>
              </a:ext>
            </a:extLst>
          </p:cNvPr>
          <p:cNvGrpSpPr/>
          <p:nvPr/>
        </p:nvGrpSpPr>
        <p:grpSpPr>
          <a:xfrm>
            <a:off x="2970082" y="1669980"/>
            <a:ext cx="3327590" cy="368370"/>
            <a:chOff x="2970082" y="1748201"/>
            <a:chExt cx="3327590" cy="408239"/>
          </a:xfrm>
          <a:solidFill>
            <a:schemeClr val="bg1">
              <a:lumMod val="50000"/>
            </a:schemeClr>
          </a:solidFill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CA684A9-D01E-3D4A-C1CC-98FE04A06E2E}"/>
                </a:ext>
              </a:extLst>
            </p:cNvPr>
            <p:cNvSpPr/>
            <p:nvPr/>
          </p:nvSpPr>
          <p:spPr>
            <a:xfrm>
              <a:off x="2970082" y="1748201"/>
              <a:ext cx="3327590" cy="40823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E2CABFC-AC93-C731-2DB1-8CCB8C645770}"/>
                </a:ext>
              </a:extLst>
            </p:cNvPr>
            <p:cNvSpPr txBox="1"/>
            <p:nvPr/>
          </p:nvSpPr>
          <p:spPr>
            <a:xfrm>
              <a:off x="4074368" y="1785244"/>
              <a:ext cx="1629747" cy="30008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/>
                <a:t>Requirements</a:t>
              </a:r>
              <a:endParaRPr lang="en-NL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381AD36-8927-304A-787A-41F04F9193A0}"/>
              </a:ext>
            </a:extLst>
          </p:cNvPr>
          <p:cNvGrpSpPr/>
          <p:nvPr/>
        </p:nvGrpSpPr>
        <p:grpSpPr>
          <a:xfrm>
            <a:off x="2970082" y="2266284"/>
            <a:ext cx="3327590" cy="368370"/>
            <a:chOff x="2970082" y="2422727"/>
            <a:chExt cx="3327590" cy="408239"/>
          </a:xfrm>
          <a:solidFill>
            <a:schemeClr val="bg1">
              <a:lumMod val="50000"/>
            </a:schemeClr>
          </a:solidFill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882CC21-FC67-AE5E-44F0-AB0F329BCECC}"/>
                </a:ext>
              </a:extLst>
            </p:cNvPr>
            <p:cNvSpPr/>
            <p:nvPr/>
          </p:nvSpPr>
          <p:spPr>
            <a:xfrm>
              <a:off x="2970082" y="2422727"/>
              <a:ext cx="3327590" cy="40823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ABDF052-9C79-CF47-9CA3-D687D8AA8486}"/>
                </a:ext>
              </a:extLst>
            </p:cNvPr>
            <p:cNvSpPr txBox="1"/>
            <p:nvPr/>
          </p:nvSpPr>
          <p:spPr>
            <a:xfrm>
              <a:off x="3965512" y="2476805"/>
              <a:ext cx="2167811" cy="30008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/>
                <a:t>Additional Constraints</a:t>
              </a:r>
              <a:endParaRPr lang="en-NL"/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29BF1F39-3335-EDE3-7073-E2972D5983F4}"/>
              </a:ext>
            </a:extLst>
          </p:cNvPr>
          <p:cNvSpPr/>
          <p:nvPr/>
        </p:nvSpPr>
        <p:spPr>
          <a:xfrm>
            <a:off x="2970081" y="2862588"/>
            <a:ext cx="3327585" cy="36837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DF73E88-3436-CB1A-3900-A9662407CAC0}"/>
              </a:ext>
            </a:extLst>
          </p:cNvPr>
          <p:cNvSpPr txBox="1"/>
          <p:nvPr/>
        </p:nvSpPr>
        <p:spPr>
          <a:xfrm>
            <a:off x="3216196" y="2874747"/>
            <a:ext cx="3013296" cy="30008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/>
              <a:t>Feasibility of different design solution</a:t>
            </a:r>
            <a:endParaRPr lang="en-NL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447B59A-89CA-10C1-9BA7-8D701518A7E8}"/>
              </a:ext>
            </a:extLst>
          </p:cNvPr>
          <p:cNvGrpSpPr/>
          <p:nvPr/>
        </p:nvGrpSpPr>
        <p:grpSpPr>
          <a:xfrm>
            <a:off x="2970082" y="3458892"/>
            <a:ext cx="3327590" cy="368370"/>
            <a:chOff x="2970082" y="3771779"/>
            <a:chExt cx="3327590" cy="408239"/>
          </a:xfrm>
          <a:solidFill>
            <a:schemeClr val="bg1">
              <a:lumMod val="50000"/>
            </a:schemeClr>
          </a:solidFill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7F3D683-CF52-9DCD-0B5C-A646C7365685}"/>
                </a:ext>
              </a:extLst>
            </p:cNvPr>
            <p:cNvSpPr/>
            <p:nvPr/>
          </p:nvSpPr>
          <p:spPr>
            <a:xfrm>
              <a:off x="2970082" y="3771779"/>
              <a:ext cx="3327590" cy="40823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E055ABB-C139-2E4F-88DC-81EE85CF12F5}"/>
                </a:ext>
              </a:extLst>
            </p:cNvPr>
            <p:cNvSpPr txBox="1"/>
            <p:nvPr/>
          </p:nvSpPr>
          <p:spPr>
            <a:xfrm>
              <a:off x="3543299" y="3825857"/>
              <a:ext cx="2691882" cy="30008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/>
                <a:t>TRL of different Technologies</a:t>
              </a:r>
              <a:endParaRPr lang="en-NL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DFC1CEA-375A-3090-4304-6C92DE4F2350}"/>
              </a:ext>
            </a:extLst>
          </p:cNvPr>
          <p:cNvGrpSpPr/>
          <p:nvPr/>
        </p:nvGrpSpPr>
        <p:grpSpPr>
          <a:xfrm>
            <a:off x="2970082" y="4055196"/>
            <a:ext cx="3327590" cy="368370"/>
            <a:chOff x="2970082" y="4203611"/>
            <a:chExt cx="3327590" cy="408239"/>
          </a:xfrm>
          <a:solidFill>
            <a:schemeClr val="bg1">
              <a:lumMod val="50000"/>
            </a:schemeClr>
          </a:solidFill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DCE8ED2-1A7F-62F5-908E-EA76797570CB}"/>
                </a:ext>
              </a:extLst>
            </p:cNvPr>
            <p:cNvSpPr/>
            <p:nvPr/>
          </p:nvSpPr>
          <p:spPr>
            <a:xfrm>
              <a:off x="2970082" y="4203611"/>
              <a:ext cx="3327590" cy="40823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3966778-F4B2-8BBB-1025-2BB7E93DCA18}"/>
                </a:ext>
              </a:extLst>
            </p:cNvPr>
            <p:cNvSpPr txBox="1"/>
            <p:nvPr/>
          </p:nvSpPr>
          <p:spPr>
            <a:xfrm>
              <a:off x="4074366" y="4245249"/>
              <a:ext cx="1629747" cy="30008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/>
                <a:t>Define Scope</a:t>
              </a:r>
              <a:endParaRPr lang="en-NL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4AD7B94-8416-7577-59F9-75D8596D1692}"/>
              </a:ext>
            </a:extLst>
          </p:cNvPr>
          <p:cNvGrpSpPr/>
          <p:nvPr/>
        </p:nvGrpSpPr>
        <p:grpSpPr>
          <a:xfrm>
            <a:off x="2970082" y="4651500"/>
            <a:ext cx="3327590" cy="368370"/>
            <a:chOff x="2970082" y="4651499"/>
            <a:chExt cx="3327590" cy="408239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A79F21F-7CD0-A5B9-D41C-646A5B92BA6E}"/>
                </a:ext>
              </a:extLst>
            </p:cNvPr>
            <p:cNvSpPr/>
            <p:nvPr/>
          </p:nvSpPr>
          <p:spPr>
            <a:xfrm>
              <a:off x="2970082" y="4651499"/>
              <a:ext cx="3327590" cy="40823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64A9206-AA0C-7558-7208-5378C03D3563}"/>
                </a:ext>
              </a:extLst>
            </p:cNvPr>
            <p:cNvSpPr txBox="1"/>
            <p:nvPr/>
          </p:nvSpPr>
          <p:spPr>
            <a:xfrm>
              <a:off x="3909526" y="4704502"/>
              <a:ext cx="1626637" cy="3325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/>
                <a:t>Solution Design</a:t>
              </a:r>
              <a:endParaRPr lang="en-NL"/>
            </a:p>
          </p:txBody>
        </p:sp>
      </p:grp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47E9F80-A9F5-8CED-2E11-2EB9B5F29E35}"/>
              </a:ext>
            </a:extLst>
          </p:cNvPr>
          <p:cNvCxnSpPr>
            <a:stCxn id="5" idx="2"/>
            <a:endCxn id="6" idx="0"/>
          </p:cNvCxnSpPr>
          <p:nvPr/>
        </p:nvCxnSpPr>
        <p:spPr>
          <a:xfrm>
            <a:off x="4633877" y="1442046"/>
            <a:ext cx="0" cy="2279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4BDA24D-50DC-AF6B-A6CC-55451D01E58B}"/>
              </a:ext>
            </a:extLst>
          </p:cNvPr>
          <p:cNvCxnSpPr>
            <a:stCxn id="6" idx="2"/>
            <a:endCxn id="7" idx="0"/>
          </p:cNvCxnSpPr>
          <p:nvPr/>
        </p:nvCxnSpPr>
        <p:spPr>
          <a:xfrm>
            <a:off x="4633877" y="2038350"/>
            <a:ext cx="0" cy="2279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FBD8A52C-629F-6453-DA50-9CBC280284DB}"/>
              </a:ext>
            </a:extLst>
          </p:cNvPr>
          <p:cNvCxnSpPr/>
          <p:nvPr/>
        </p:nvCxnSpPr>
        <p:spPr>
          <a:xfrm>
            <a:off x="4633877" y="2634654"/>
            <a:ext cx="0" cy="2279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AD99277-897F-87DA-BBA5-2E641A328538}"/>
              </a:ext>
            </a:extLst>
          </p:cNvPr>
          <p:cNvCxnSpPr/>
          <p:nvPr/>
        </p:nvCxnSpPr>
        <p:spPr>
          <a:xfrm>
            <a:off x="4633877" y="3230958"/>
            <a:ext cx="0" cy="2279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7B91A1C-3158-3393-43ED-9F170302D05F}"/>
              </a:ext>
            </a:extLst>
          </p:cNvPr>
          <p:cNvCxnSpPr/>
          <p:nvPr/>
        </p:nvCxnSpPr>
        <p:spPr>
          <a:xfrm>
            <a:off x="4633877" y="3827262"/>
            <a:ext cx="0" cy="2279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DA789F53-79F4-6DE5-9789-A867C5EFD452}"/>
              </a:ext>
            </a:extLst>
          </p:cNvPr>
          <p:cNvCxnSpPr/>
          <p:nvPr/>
        </p:nvCxnSpPr>
        <p:spPr>
          <a:xfrm>
            <a:off x="4633877" y="4423566"/>
            <a:ext cx="0" cy="2279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5E52C1B8-BA86-C9C6-0A72-9E45F27937D5}"/>
              </a:ext>
            </a:extLst>
          </p:cNvPr>
          <p:cNvSpPr txBox="1"/>
          <p:nvPr/>
        </p:nvSpPr>
        <p:spPr>
          <a:xfrm>
            <a:off x="5016233" y="1385130"/>
            <a:ext cx="11010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>
                <a:solidFill>
                  <a:srgbClr val="FF0000"/>
                </a:solidFill>
              </a:rPr>
              <a:t>Mission</a:t>
            </a:r>
            <a:endParaRPr lang="en-NL" sz="1400" b="1">
              <a:solidFill>
                <a:srgbClr val="FF0000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97450B8-1467-8783-16DB-B1CCCF251FB3}"/>
              </a:ext>
            </a:extLst>
          </p:cNvPr>
          <p:cNvSpPr txBox="1"/>
          <p:nvPr/>
        </p:nvSpPr>
        <p:spPr>
          <a:xfrm>
            <a:off x="4963067" y="1981468"/>
            <a:ext cx="22517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>
                <a:solidFill>
                  <a:srgbClr val="FF0000"/>
                </a:solidFill>
              </a:rPr>
              <a:t>Flow Diagram - Game States</a:t>
            </a:r>
            <a:endParaRPr lang="en-NL" sz="1400" b="1">
              <a:solidFill>
                <a:srgbClr val="FF0000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B4A427B-6900-91E8-F1ED-C0AB9DE75BB9}"/>
              </a:ext>
            </a:extLst>
          </p:cNvPr>
          <p:cNvSpPr txBox="1"/>
          <p:nvPr/>
        </p:nvSpPr>
        <p:spPr>
          <a:xfrm>
            <a:off x="4963067" y="2598761"/>
            <a:ext cx="23778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>
                <a:solidFill>
                  <a:srgbClr val="FF0000"/>
                </a:solidFill>
              </a:rPr>
              <a:t> Approach Search</a:t>
            </a:r>
            <a:endParaRPr lang="en-NL" sz="1400" b="1">
              <a:solidFill>
                <a:srgbClr val="FF0000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76676DE-3A7A-EF71-60F0-4DCEDF50EA2E}"/>
              </a:ext>
            </a:extLst>
          </p:cNvPr>
          <p:cNvSpPr txBox="1"/>
          <p:nvPr/>
        </p:nvSpPr>
        <p:spPr>
          <a:xfrm>
            <a:off x="5016233" y="3198076"/>
            <a:ext cx="17921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>
                <a:solidFill>
                  <a:srgbClr val="FF0000"/>
                </a:solidFill>
              </a:rPr>
              <a:t>Technologies Search</a:t>
            </a:r>
            <a:endParaRPr lang="en-NL" sz="1400" b="1">
              <a:solidFill>
                <a:srgbClr val="FF0000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3CF5D32-7749-7754-15C0-B8840365AD2D}"/>
              </a:ext>
            </a:extLst>
          </p:cNvPr>
          <p:cNvSpPr txBox="1"/>
          <p:nvPr/>
        </p:nvSpPr>
        <p:spPr>
          <a:xfrm>
            <a:off x="5049417" y="3773897"/>
            <a:ext cx="20083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>
                <a:solidFill>
                  <a:srgbClr val="FF0000"/>
                </a:solidFill>
              </a:rPr>
              <a:t>Logical Decomposition</a:t>
            </a:r>
            <a:endParaRPr lang="en-NL" sz="1400" b="1">
              <a:solidFill>
                <a:srgbClr val="FF0000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B0CB4FD-A04F-ED69-547F-25914D86A86A}"/>
              </a:ext>
            </a:extLst>
          </p:cNvPr>
          <p:cNvSpPr txBox="1"/>
          <p:nvPr/>
        </p:nvSpPr>
        <p:spPr>
          <a:xfrm>
            <a:off x="4986523" y="4394649"/>
            <a:ext cx="16637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>
                <a:solidFill>
                  <a:srgbClr val="FF0000"/>
                </a:solidFill>
              </a:rPr>
              <a:t>PoC</a:t>
            </a:r>
            <a:endParaRPr lang="en-NL" sz="1400" b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775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itle 1">
            <a:extLst>
              <a:ext uri="{FF2B5EF4-FFF2-40B4-BE49-F238E27FC236}">
                <a16:creationId xmlns:a16="http://schemas.microsoft.com/office/drawing/2014/main" id="{961383F3-9EE7-42D7-9D56-E6A73889CD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164" y="322555"/>
            <a:ext cx="7915993" cy="372962"/>
          </a:xfrm>
        </p:spPr>
        <p:txBody>
          <a:bodyPr/>
          <a:lstStyle/>
          <a:p>
            <a:pPr algn="ctr"/>
            <a:r>
              <a:rPr lang="en-US" sz="2000"/>
              <a:t>Project Activities</a:t>
            </a:r>
            <a:endParaRPr lang="en-NL" sz="2000"/>
          </a:p>
        </p:txBody>
      </p:sp>
      <p:sp>
        <p:nvSpPr>
          <p:cNvPr id="46" name="Slide Number Placeholder 4">
            <a:extLst>
              <a:ext uri="{FF2B5EF4-FFF2-40B4-BE49-F238E27FC236}">
                <a16:creationId xmlns:a16="http://schemas.microsoft.com/office/drawing/2014/main" id="{FAF5C8AA-D74E-4212-880F-48699E0E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" y="4820945"/>
            <a:ext cx="1015998" cy="319740"/>
          </a:xfrm>
        </p:spPr>
        <p:txBody>
          <a:bodyPr/>
          <a:lstStyle/>
          <a:p>
            <a:fld id="{B7CEC10D-CD46-426F-915E-6C78530279CB}" type="slidenum">
              <a:rPr lang="en-US" smtClean="0"/>
              <a:t>3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D45486-339C-4706-B223-D02DB992F956}"/>
              </a:ext>
            </a:extLst>
          </p:cNvPr>
          <p:cNvSpPr txBox="1"/>
          <p:nvPr/>
        </p:nvSpPr>
        <p:spPr>
          <a:xfrm>
            <a:off x="2114551" y="853819"/>
            <a:ext cx="4572000" cy="58477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/>
              <a:t>Second version of PMP will be provided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/>
              <a:t>Feasibility check of different input data</a:t>
            </a:r>
          </a:p>
        </p:txBody>
      </p:sp>
      <p:graphicFrame>
        <p:nvGraphicFramePr>
          <p:cNvPr id="2" name="Content Placeholder 5">
            <a:extLst>
              <a:ext uri="{FF2B5EF4-FFF2-40B4-BE49-F238E27FC236}">
                <a16:creationId xmlns:a16="http://schemas.microsoft.com/office/drawing/2014/main" id="{52E94A47-4B86-07DE-F457-7DB18A7F960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74037503"/>
              </p:ext>
            </p:extLst>
          </p:nvPr>
        </p:nvGraphicFramePr>
        <p:xfrm>
          <a:off x="748559" y="1832261"/>
          <a:ext cx="7646882" cy="2457420"/>
        </p:xfrm>
        <a:graphic>
          <a:graphicData uri="http://schemas.openxmlformats.org/drawingml/2006/table">
            <a:tbl>
              <a:tblPr>
                <a:tableStyleId>{69CF1AB2-1976-4502-BF36-3FF5EA218861}</a:tableStyleId>
              </a:tblPr>
              <a:tblGrid>
                <a:gridCol w="2723953">
                  <a:extLst>
                    <a:ext uri="{9D8B030D-6E8A-4147-A177-3AD203B41FA5}">
                      <a16:colId xmlns:a16="http://schemas.microsoft.com/office/drawing/2014/main" val="2605097270"/>
                    </a:ext>
                  </a:extLst>
                </a:gridCol>
                <a:gridCol w="638892">
                  <a:extLst>
                    <a:ext uri="{9D8B030D-6E8A-4147-A177-3AD203B41FA5}">
                      <a16:colId xmlns:a16="http://schemas.microsoft.com/office/drawing/2014/main" val="660376294"/>
                    </a:ext>
                  </a:extLst>
                </a:gridCol>
                <a:gridCol w="757754">
                  <a:extLst>
                    <a:ext uri="{9D8B030D-6E8A-4147-A177-3AD203B41FA5}">
                      <a16:colId xmlns:a16="http://schemas.microsoft.com/office/drawing/2014/main" val="3221601107"/>
                    </a:ext>
                  </a:extLst>
                </a:gridCol>
                <a:gridCol w="701803">
                  <a:extLst>
                    <a:ext uri="{9D8B030D-6E8A-4147-A177-3AD203B41FA5}">
                      <a16:colId xmlns:a16="http://schemas.microsoft.com/office/drawing/2014/main" val="1682713115"/>
                    </a:ext>
                  </a:extLst>
                </a:gridCol>
                <a:gridCol w="606862">
                  <a:extLst>
                    <a:ext uri="{9D8B030D-6E8A-4147-A177-3AD203B41FA5}">
                      <a16:colId xmlns:a16="http://schemas.microsoft.com/office/drawing/2014/main" val="3953252166"/>
                    </a:ext>
                  </a:extLst>
                </a:gridCol>
                <a:gridCol w="686844">
                  <a:extLst>
                    <a:ext uri="{9D8B030D-6E8A-4147-A177-3AD203B41FA5}">
                      <a16:colId xmlns:a16="http://schemas.microsoft.com/office/drawing/2014/main" val="658415796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691216348"/>
                    </a:ext>
                  </a:extLst>
                </a:gridCol>
                <a:gridCol w="799254">
                  <a:extLst>
                    <a:ext uri="{9D8B030D-6E8A-4147-A177-3AD203B41FA5}">
                      <a16:colId xmlns:a16="http://schemas.microsoft.com/office/drawing/2014/main" val="2561201405"/>
                    </a:ext>
                  </a:extLst>
                </a:gridCol>
              </a:tblGrid>
              <a:tr h="146452">
                <a:tc>
                  <a:txBody>
                    <a:bodyPr/>
                    <a:lstStyle/>
                    <a:p>
                      <a:pPr algn="l" fontAlgn="b"/>
                      <a:r>
                        <a:rPr lang="en-NL" sz="900" b="1" u="none" strike="noStrike">
                          <a:effectLst/>
                        </a:rPr>
                        <a:t> </a:t>
                      </a:r>
                      <a:endParaRPr lang="en-NL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02" marR="6102" marT="6102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ctr" fontAlgn="b"/>
                      <a:r>
                        <a:rPr lang="en-US" sz="900" b="1" u="none" strike="noStrike">
                          <a:effectLst/>
                        </a:rPr>
                        <a:t>Week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02" marR="6102" marT="6102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N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N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N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N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u="none" strike="noStrike">
                          <a:effectLst/>
                        </a:rPr>
                        <a:t>Final week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02" marR="6102" marT="6102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8204628"/>
                  </a:ext>
                </a:extLst>
              </a:tr>
              <a:tr h="146452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>
                          <a:effectLst/>
                        </a:rPr>
                        <a:t>Project activities schedule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02" marR="6102" marT="6102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L" sz="900" b="1" u="none" strike="noStrike">
                          <a:effectLst/>
                        </a:rPr>
                        <a:t>1</a:t>
                      </a:r>
                      <a:endParaRPr lang="en-NL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02" marR="6102" marT="6102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L" sz="900" b="1" u="none" strike="noStrike">
                          <a:effectLst/>
                        </a:rPr>
                        <a:t>2</a:t>
                      </a:r>
                      <a:endParaRPr lang="en-NL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02" marR="6102" marT="6102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L" sz="900" b="1" u="none" strike="noStrike">
                          <a:effectLst/>
                        </a:rPr>
                        <a:t>3</a:t>
                      </a:r>
                      <a:endParaRPr lang="en-NL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02" marR="6102" marT="6102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L" sz="900" b="1" u="none" strike="noStrike">
                          <a:effectLst/>
                        </a:rPr>
                        <a:t>4</a:t>
                      </a:r>
                      <a:endParaRPr lang="en-NL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02" marR="6102" marT="6102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L" sz="900" b="1" u="none" strike="noStrike">
                          <a:effectLst/>
                        </a:rPr>
                        <a:t>5</a:t>
                      </a:r>
                      <a:endParaRPr lang="en-NL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02" marR="6102" marT="6102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L" sz="900" b="1" u="none" strike="noStrike">
                          <a:effectLst/>
                        </a:rPr>
                        <a:t>6</a:t>
                      </a:r>
                      <a:endParaRPr lang="en-NL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02" marR="6102" marT="6102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L" sz="900" b="1" u="none" strike="noStrike">
                          <a:effectLst/>
                        </a:rPr>
                        <a:t>7</a:t>
                      </a:r>
                      <a:endParaRPr lang="en-NL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02" marR="6102" marT="6102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4461563"/>
                  </a:ext>
                </a:extLst>
              </a:tr>
              <a:tr h="274597">
                <a:tc vMerge="1">
                  <a:txBody>
                    <a:bodyPr/>
                    <a:lstStyle/>
                    <a:p>
                      <a:endParaRPr lang="en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NL" sz="900" b="1" u="none" strike="noStrike">
                          <a:effectLst/>
                        </a:rPr>
                        <a:t>06/02-1</a:t>
                      </a:r>
                      <a:r>
                        <a:rPr lang="en-US" sz="900" b="1" u="none" strike="noStrike">
                          <a:effectLst/>
                        </a:rPr>
                        <a:t>3</a:t>
                      </a:r>
                      <a:r>
                        <a:rPr lang="en-NL" sz="900" b="1" u="none" strike="noStrike">
                          <a:effectLst/>
                        </a:rPr>
                        <a:t>/02</a:t>
                      </a:r>
                      <a:endParaRPr lang="en-NL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02" marR="6102" marT="6102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NL" sz="900" b="1" u="none" strike="noStrike">
                          <a:effectLst/>
                        </a:rPr>
                        <a:t>13/02-19/02</a:t>
                      </a:r>
                      <a:endParaRPr lang="en-NL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02" marR="6102" marT="6102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NL" sz="900" b="1" u="none" strike="noStrike">
                          <a:effectLst/>
                        </a:rPr>
                        <a:t>20/02-26/02</a:t>
                      </a:r>
                      <a:endParaRPr lang="en-NL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02" marR="6102" marT="6102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NL" sz="900" b="1" u="none" strike="noStrike">
                          <a:effectLst/>
                        </a:rPr>
                        <a:t>27/02-05/03</a:t>
                      </a:r>
                      <a:endParaRPr lang="en-NL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02" marR="6102" marT="6102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NL" sz="900" b="1" u="none" strike="noStrike">
                          <a:effectLst/>
                        </a:rPr>
                        <a:t>06/03-12/03</a:t>
                      </a:r>
                      <a:endParaRPr lang="en-NL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02" marR="6102" marT="6102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NL" sz="900" b="1" u="none" strike="noStrike">
                          <a:effectLst/>
                        </a:rPr>
                        <a:t>13/03-19/03</a:t>
                      </a:r>
                      <a:endParaRPr lang="en-NL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02" marR="6102" marT="6102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L" sz="900" b="1" u="none" strike="noStrike">
                          <a:effectLst/>
                        </a:rPr>
                        <a:t>20/03-24/03</a:t>
                      </a:r>
                      <a:endParaRPr lang="en-NL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02" marR="6102" marT="6102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0714328"/>
                  </a:ext>
                </a:extLst>
              </a:tr>
              <a:tr h="274597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>
                          <a:effectLst/>
                        </a:rPr>
                        <a:t>Project Management Plan creation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02" marR="6102" marT="6102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02" marR="6102" marT="6102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02" marR="6102" marT="6102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>
                          <a:effectLst/>
                        </a:rPr>
                        <a:t>Final version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02" marR="6102" marT="6102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NL" sz="900" b="1" u="none" strike="noStrike">
                          <a:effectLst/>
                        </a:rPr>
                        <a:t> </a:t>
                      </a:r>
                      <a:endParaRPr lang="en-NL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02" marR="6102" marT="6102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NL" sz="900" b="1" u="none" strike="noStrike">
                          <a:effectLst/>
                        </a:rPr>
                        <a:t> </a:t>
                      </a:r>
                      <a:endParaRPr lang="en-NL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02" marR="6102" marT="6102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NL" sz="900" b="1" u="none" strike="noStrike">
                          <a:effectLst/>
                        </a:rPr>
                        <a:t> </a:t>
                      </a:r>
                      <a:endParaRPr lang="en-NL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02" marR="6102" marT="6102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NL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02" marR="6102" marT="6102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0782994"/>
                  </a:ext>
                </a:extLst>
              </a:tr>
              <a:tr h="146452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>
                          <a:effectLst/>
                        </a:rPr>
                        <a:t>2021-2022 MSD project documents review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02" marR="6102" marT="6102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NL" sz="900" b="1" u="none" strike="noStrike">
                          <a:effectLst/>
                        </a:rPr>
                        <a:t> </a:t>
                      </a:r>
                      <a:endParaRPr lang="en-NL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02" marR="6102" marT="6102" marB="0" anchor="b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NL" sz="900" b="1" u="none" strike="noStrike">
                          <a:effectLst/>
                        </a:rPr>
                        <a:t> </a:t>
                      </a:r>
                      <a:endParaRPr lang="en-NL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02" marR="6102" marT="6102" marB="0" anchor="b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NL" sz="900" b="1" u="none" strike="noStrike">
                          <a:effectLst/>
                        </a:rPr>
                        <a:t> </a:t>
                      </a:r>
                      <a:endParaRPr lang="en-NL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02" marR="6102" marT="6102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NL" sz="900" b="1" u="none" strike="noStrike">
                          <a:effectLst/>
                        </a:rPr>
                        <a:t> </a:t>
                      </a:r>
                      <a:endParaRPr lang="en-NL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02" marR="6102" marT="6102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NL" sz="900" b="1" u="none" strike="noStrike">
                          <a:effectLst/>
                        </a:rPr>
                        <a:t> </a:t>
                      </a:r>
                      <a:endParaRPr lang="en-NL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02" marR="6102" marT="6102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NL" sz="900" b="1" u="none" strike="noStrike">
                          <a:effectLst/>
                        </a:rPr>
                        <a:t> </a:t>
                      </a:r>
                      <a:endParaRPr lang="en-NL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02" marR="6102" marT="6102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NL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02" marR="6102" marT="6102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4732526"/>
                  </a:ext>
                </a:extLst>
              </a:tr>
              <a:tr h="146452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>
                          <a:effectLst/>
                        </a:rPr>
                        <a:t>Hardware and software options evaluation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02" marR="6102" marT="6102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NL" sz="900" b="1" u="none" strike="noStrike">
                          <a:effectLst/>
                        </a:rPr>
                        <a:t> </a:t>
                      </a:r>
                      <a:endParaRPr lang="en-NL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02" marR="6102" marT="6102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NL" sz="900" b="1" u="none" strike="noStrike">
                          <a:effectLst/>
                        </a:rPr>
                        <a:t> </a:t>
                      </a:r>
                      <a:endParaRPr lang="en-NL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02" marR="6102" marT="6102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NL" sz="900" b="1" u="none" strike="noStrike">
                          <a:effectLst/>
                        </a:rPr>
                        <a:t> </a:t>
                      </a:r>
                      <a:endParaRPr lang="en-NL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02" marR="6102" marT="6102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NL" sz="900" b="1" u="none" strike="noStrike">
                          <a:effectLst/>
                        </a:rPr>
                        <a:t> </a:t>
                      </a:r>
                      <a:endParaRPr lang="en-NL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02" marR="6102" marT="6102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NL" sz="900" b="1" u="none" strike="noStrike">
                          <a:effectLst/>
                        </a:rPr>
                        <a:t> </a:t>
                      </a:r>
                      <a:endParaRPr lang="en-NL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02" marR="6102" marT="6102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NL" sz="900" b="1" u="none" strike="noStrike">
                          <a:effectLst/>
                        </a:rPr>
                        <a:t> </a:t>
                      </a:r>
                      <a:endParaRPr lang="en-NL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02" marR="6102" marT="6102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NL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02" marR="6102" marT="6102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8340933"/>
                  </a:ext>
                </a:extLst>
              </a:tr>
              <a:tr h="146452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>
                          <a:effectLst/>
                        </a:rPr>
                        <a:t>Project scope definition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02" marR="6102" marT="6102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NL" sz="900" b="1" u="none" strike="noStrike">
                          <a:effectLst/>
                        </a:rPr>
                        <a:t> </a:t>
                      </a:r>
                      <a:endParaRPr lang="en-NL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02" marR="6102" marT="6102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NL" sz="900" b="1" u="none" strike="noStrike">
                          <a:effectLst/>
                        </a:rPr>
                        <a:t> </a:t>
                      </a:r>
                      <a:endParaRPr lang="en-NL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02" marR="6102" marT="6102" marB="0" anchor="b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NL" sz="900" b="1" u="none" strike="noStrike">
                          <a:effectLst/>
                        </a:rPr>
                        <a:t> </a:t>
                      </a:r>
                      <a:endParaRPr lang="en-NL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02" marR="6102" marT="6102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NL" sz="900" b="1" u="none" strike="noStrike">
                          <a:effectLst/>
                        </a:rPr>
                        <a:t> </a:t>
                      </a:r>
                      <a:endParaRPr lang="en-NL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02" marR="6102" marT="6102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NL" sz="900" b="1" u="none" strike="noStrike">
                          <a:effectLst/>
                        </a:rPr>
                        <a:t> </a:t>
                      </a:r>
                      <a:endParaRPr lang="en-NL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02" marR="6102" marT="6102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NL" sz="900" b="1" u="none" strike="noStrike">
                          <a:effectLst/>
                        </a:rPr>
                        <a:t> </a:t>
                      </a:r>
                      <a:endParaRPr lang="en-NL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02" marR="6102" marT="6102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NL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02" marR="6102" marT="6102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569620"/>
                  </a:ext>
                </a:extLst>
              </a:tr>
              <a:tr h="146452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>
                          <a:effectLst/>
                        </a:rPr>
                        <a:t>New requirements creation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02" marR="6102" marT="6102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NL" sz="900" b="1" u="none" strike="noStrike">
                          <a:effectLst/>
                        </a:rPr>
                        <a:t> </a:t>
                      </a:r>
                      <a:endParaRPr lang="en-NL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02" marR="6102" marT="6102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NL" sz="900" b="1" u="none" strike="noStrike">
                          <a:effectLst/>
                        </a:rPr>
                        <a:t> </a:t>
                      </a:r>
                      <a:endParaRPr lang="en-NL" sz="900" b="1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02" marR="6102" marT="6102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NL" sz="900" b="1" u="none" strike="noStrike">
                          <a:effectLst/>
                        </a:rPr>
                        <a:t> </a:t>
                      </a:r>
                      <a:endParaRPr lang="en-NL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02" marR="6102" marT="6102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NL" sz="900" b="1" u="none" strike="noStrike">
                          <a:effectLst/>
                        </a:rPr>
                        <a:t> </a:t>
                      </a:r>
                      <a:endParaRPr lang="en-NL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02" marR="6102" marT="6102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NL" sz="900" b="1" u="none" strike="noStrike">
                          <a:effectLst/>
                        </a:rPr>
                        <a:t> </a:t>
                      </a:r>
                      <a:endParaRPr lang="en-NL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02" marR="6102" marT="6102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NL" sz="900" b="1" u="none" strike="noStrike">
                          <a:effectLst/>
                        </a:rPr>
                        <a:t> </a:t>
                      </a:r>
                      <a:endParaRPr lang="en-NL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02" marR="6102" marT="6102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NL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02" marR="6102" marT="6102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2887384"/>
                  </a:ext>
                </a:extLst>
              </a:tr>
              <a:tr h="146452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>
                          <a:effectLst/>
                        </a:rPr>
                        <a:t>Feasibility Check of input data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02" marR="6102" marT="6102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NL" sz="900" b="1" u="none" strike="noStrike">
                          <a:effectLst/>
                        </a:rPr>
                        <a:t> </a:t>
                      </a:r>
                      <a:endParaRPr lang="en-NL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02" marR="6102" marT="6102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NL" sz="900" b="1" u="none" strike="noStrike">
                          <a:effectLst/>
                        </a:rPr>
                        <a:t> </a:t>
                      </a:r>
                      <a:endParaRPr lang="en-NL" sz="900" b="1" i="0" u="none" strike="noStrike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02" marR="6102" marT="6102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NL" sz="900" b="1" u="none" strike="noStrike">
                          <a:effectLst/>
                        </a:rPr>
                        <a:t> </a:t>
                      </a:r>
                      <a:endParaRPr lang="en-NL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02" marR="6102" marT="6102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NL" sz="900" b="1" u="none" strike="noStrike">
                          <a:effectLst/>
                        </a:rPr>
                        <a:t> </a:t>
                      </a:r>
                      <a:endParaRPr lang="en-NL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02" marR="6102" marT="6102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NL" sz="900" b="1" u="none" strike="noStrike">
                          <a:effectLst/>
                        </a:rPr>
                        <a:t> </a:t>
                      </a:r>
                      <a:endParaRPr lang="en-NL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02" marR="6102" marT="6102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NL" sz="900" b="1" u="none" strike="noStrike">
                          <a:effectLst/>
                        </a:rPr>
                        <a:t> </a:t>
                      </a:r>
                      <a:endParaRPr lang="en-NL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02" marR="6102" marT="6102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NL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02" marR="6102" marT="6102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2967214"/>
                  </a:ext>
                </a:extLst>
              </a:tr>
              <a:tr h="146452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>
                          <a:effectLst/>
                        </a:rPr>
                        <a:t>System Architecture definition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02" marR="6102" marT="6102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NL" sz="900" b="1" u="none" strike="noStrike">
                          <a:effectLst/>
                        </a:rPr>
                        <a:t> </a:t>
                      </a:r>
                      <a:endParaRPr lang="en-NL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02" marR="6102" marT="6102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NL" sz="900" b="1" u="none" strike="noStrike">
                          <a:effectLst/>
                        </a:rPr>
                        <a:t> </a:t>
                      </a:r>
                      <a:endParaRPr lang="en-NL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02" marR="6102" marT="6102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NL" sz="900" b="1" u="none" strike="noStrike">
                          <a:effectLst/>
                        </a:rPr>
                        <a:t> </a:t>
                      </a:r>
                      <a:endParaRPr lang="en-NL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02" marR="6102" marT="610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NL" sz="900" b="1" u="none" strike="noStrike">
                          <a:effectLst/>
                        </a:rPr>
                        <a:t> </a:t>
                      </a:r>
                      <a:endParaRPr lang="en-NL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02" marR="6102" marT="610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NL" sz="900" b="1" u="none" strike="noStrike">
                          <a:effectLst/>
                        </a:rPr>
                        <a:t> </a:t>
                      </a:r>
                      <a:endParaRPr lang="en-NL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02" marR="6102" marT="610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NL" sz="900" b="1" u="none" strike="noStrike">
                          <a:effectLst/>
                        </a:rPr>
                        <a:t> </a:t>
                      </a:r>
                      <a:endParaRPr lang="en-NL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02" marR="6102" marT="6102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NL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02" marR="6102" marT="6102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6065746"/>
                  </a:ext>
                </a:extLst>
              </a:tr>
              <a:tr h="146452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>
                          <a:effectLst/>
                        </a:rPr>
                        <a:t>Software creation and integration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02" marR="6102" marT="6102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NL" sz="900" b="1" u="none" strike="noStrike">
                          <a:effectLst/>
                        </a:rPr>
                        <a:t> </a:t>
                      </a:r>
                      <a:endParaRPr lang="en-NL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02" marR="6102" marT="6102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NL" sz="900" b="1" u="none" strike="noStrike">
                          <a:effectLst/>
                        </a:rPr>
                        <a:t> </a:t>
                      </a:r>
                      <a:endParaRPr lang="en-NL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02" marR="6102" marT="6102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NL" sz="900" b="1" u="none" strike="noStrike">
                          <a:effectLst/>
                        </a:rPr>
                        <a:t> </a:t>
                      </a:r>
                      <a:endParaRPr lang="en-NL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02" marR="6102" marT="6102" marB="0" anchor="b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NL" sz="900" b="1" u="none" strike="noStrike">
                          <a:effectLst/>
                        </a:rPr>
                        <a:t> </a:t>
                      </a:r>
                      <a:endParaRPr lang="en-NL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02" marR="6102" marT="6102" marB="0" anchor="b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NL" sz="900" b="1" u="none" strike="noStrike">
                          <a:effectLst/>
                        </a:rPr>
                        <a:t> </a:t>
                      </a:r>
                      <a:endParaRPr lang="en-NL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02" marR="6102" marT="6102" marB="0" anchor="b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NL" sz="900" b="1" u="none" strike="noStrike">
                          <a:effectLst/>
                        </a:rPr>
                        <a:t> </a:t>
                      </a:r>
                      <a:endParaRPr lang="en-NL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02" marR="6102" marT="6102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NL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02" marR="6102" marT="6102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413511"/>
                  </a:ext>
                </a:extLst>
              </a:tr>
              <a:tr h="163284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>
                          <a:effectLst/>
                        </a:rPr>
                        <a:t>Systems test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02" marR="6102" marT="6102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NL" sz="900" b="1" u="none" strike="noStrike">
                          <a:effectLst/>
                        </a:rPr>
                        <a:t> </a:t>
                      </a:r>
                      <a:endParaRPr lang="en-NL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02" marR="6102" marT="6102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NL" sz="900" b="1" u="none" strike="noStrike">
                          <a:effectLst/>
                        </a:rPr>
                        <a:t> </a:t>
                      </a:r>
                      <a:endParaRPr lang="en-NL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02" marR="6102" marT="6102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NL" sz="900" b="1" u="none" strike="noStrike">
                          <a:effectLst/>
                        </a:rPr>
                        <a:t> </a:t>
                      </a:r>
                      <a:endParaRPr lang="en-NL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02" marR="6102" marT="6102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NL" sz="900" b="1" u="none" strike="noStrike">
                          <a:effectLst/>
                        </a:rPr>
                        <a:t> </a:t>
                      </a:r>
                      <a:endParaRPr lang="en-NL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02" marR="6102" marT="6102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NL" sz="900" b="1" u="none" strike="noStrike">
                          <a:effectLst/>
                        </a:rPr>
                        <a:t> </a:t>
                      </a:r>
                      <a:endParaRPr lang="en-NL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02" marR="6102" marT="6102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NL" sz="900" b="1" u="none" strike="noStrike">
                          <a:effectLst/>
                        </a:rPr>
                        <a:t> </a:t>
                      </a:r>
                      <a:endParaRPr lang="en-NL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02" marR="6102" marT="6102" marB="0" anchor="b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NL" sz="900" b="1" u="none" strike="noStrike">
                          <a:effectLst/>
                        </a:rPr>
                        <a:t> </a:t>
                      </a:r>
                      <a:endParaRPr lang="en-NL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02" marR="6102" marT="6102" marB="0" anchor="b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982057"/>
                  </a:ext>
                </a:extLst>
              </a:tr>
              <a:tr h="146452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>
                          <a:effectLst/>
                        </a:rPr>
                        <a:t>Documentations and main </a:t>
                      </a:r>
                      <a:r>
                        <a:rPr lang="en-US" sz="900" b="1" u="none" strike="noStrike" err="1">
                          <a:effectLst/>
                        </a:rPr>
                        <a:t>delivarables</a:t>
                      </a:r>
                      <a:r>
                        <a:rPr lang="en-US" sz="900" b="1" u="none" strike="noStrike">
                          <a:effectLst/>
                        </a:rPr>
                        <a:t>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02" marR="6102" marT="6102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NL" sz="900" b="1" u="none" strike="noStrike">
                          <a:effectLst/>
                        </a:rPr>
                        <a:t> </a:t>
                      </a:r>
                      <a:endParaRPr lang="en-NL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02" marR="6102" marT="6102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NL" sz="900" b="1" u="none" strike="noStrike">
                          <a:effectLst/>
                        </a:rPr>
                        <a:t> </a:t>
                      </a:r>
                      <a:endParaRPr lang="en-NL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02" marR="6102" marT="610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NL" sz="900" b="1" u="none" strike="noStrike">
                          <a:effectLst/>
                        </a:rPr>
                        <a:t> </a:t>
                      </a:r>
                      <a:endParaRPr lang="en-NL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02" marR="6102" marT="610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NL" sz="900" b="1" u="none" strike="noStrike">
                          <a:effectLst/>
                        </a:rPr>
                        <a:t> </a:t>
                      </a:r>
                      <a:endParaRPr lang="en-NL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02" marR="6102" marT="610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NL" sz="900" b="1" u="none" strike="noStrike">
                          <a:effectLst/>
                        </a:rPr>
                        <a:t> </a:t>
                      </a:r>
                      <a:endParaRPr lang="en-NL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02" marR="6102" marT="610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NL" sz="900" b="1" u="none" strike="noStrike">
                          <a:effectLst/>
                        </a:rPr>
                        <a:t> </a:t>
                      </a:r>
                      <a:endParaRPr lang="en-NL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02" marR="6102" marT="610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u="none" strike="noStrike">
                          <a:effectLst/>
                        </a:rPr>
                        <a:t>Final Presentation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02" marR="6102" marT="610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1881087"/>
                  </a:ext>
                </a:extLst>
              </a:tr>
              <a:tr h="146452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Weekly meeting with stakeholders</a:t>
                      </a:r>
                    </a:p>
                  </a:txBody>
                  <a:tcPr marL="6102" marR="6102" marT="6102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NL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02" marR="6102" marT="6102" marB="0" anchor="b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NL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02" marR="6102" marT="6102" marB="0" anchor="b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NL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02" marR="6102" marT="6102" marB="0" anchor="b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NL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02" marR="6102" marT="6102" marB="0" anchor="b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NL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02" marR="6102" marT="6102" marB="0" anchor="b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NL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02" marR="6102" marT="6102" marB="0" anchor="b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02" marR="6102" marT="6102" marB="0" anchor="b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8806354"/>
                  </a:ext>
                </a:extLst>
              </a:tr>
            </a:tbl>
          </a:graphicData>
        </a:graphic>
      </p:graphicFrame>
      <p:sp>
        <p:nvSpPr>
          <p:cNvPr id="3" name="Oval 2">
            <a:extLst>
              <a:ext uri="{FF2B5EF4-FFF2-40B4-BE49-F238E27FC236}">
                <a16:creationId xmlns:a16="http://schemas.microsoft.com/office/drawing/2014/main" id="{EE650875-42AE-905D-9FB9-511B83452FCD}"/>
              </a:ext>
            </a:extLst>
          </p:cNvPr>
          <p:cNvSpPr/>
          <p:nvPr/>
        </p:nvSpPr>
        <p:spPr>
          <a:xfrm>
            <a:off x="451349" y="3201692"/>
            <a:ext cx="1977527" cy="407389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976247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A7853-2A4D-6E24-79F5-70521D020D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247" y="155029"/>
            <a:ext cx="7556500" cy="539038"/>
          </a:xfrm>
        </p:spPr>
        <p:txBody>
          <a:bodyPr/>
          <a:lstStyle/>
          <a:p>
            <a:pPr algn="ctr"/>
            <a:r>
              <a:rPr lang="en-US">
                <a:cs typeface="Calibri"/>
              </a:rPr>
              <a:t>Needs and Expectations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08F76A-50B3-42E7-51EA-F9CF998BF4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2894" y="757409"/>
            <a:ext cx="8452911" cy="3471691"/>
          </a:xfrm>
        </p:spPr>
        <p:txBody>
          <a:bodyPr vert="horz" lIns="0" tIns="0" rIns="0" bIns="0" rtlCol="0" anchor="t">
            <a:noAutofit/>
          </a:bodyPr>
          <a:lstStyle/>
          <a:p>
            <a:pPr algn="just"/>
            <a:r>
              <a:rPr lang="en-US" sz="1600" dirty="0">
                <a:ea typeface="+mn-lt"/>
                <a:cs typeface="+mn-lt"/>
              </a:rPr>
              <a:t>1.The </a:t>
            </a:r>
            <a:r>
              <a:rPr lang="en-US" sz="1600" dirty="0" err="1">
                <a:ea typeface="+mn-lt"/>
                <a:cs typeface="+mn-lt"/>
              </a:rPr>
              <a:t>AutoRef</a:t>
            </a:r>
            <a:r>
              <a:rPr lang="en-US" sz="1600" dirty="0">
                <a:ea typeface="+mn-lt"/>
                <a:cs typeface="+mn-lt"/>
              </a:rPr>
              <a:t> should conduct a 5 mins match with 2 vs 2</a:t>
            </a:r>
            <a:endParaRPr lang="en-US" sz="1600" dirty="0">
              <a:cs typeface="Calibri"/>
            </a:endParaRPr>
          </a:p>
          <a:p>
            <a:pPr algn="just"/>
            <a:r>
              <a:rPr lang="en-US" sz="1600" dirty="0">
                <a:ea typeface="+mn-lt"/>
                <a:cs typeface="+mn-lt"/>
              </a:rPr>
              <a:t>2. The </a:t>
            </a:r>
            <a:r>
              <a:rPr lang="en-US" sz="1600" dirty="0" err="1">
                <a:ea typeface="+mn-lt"/>
                <a:cs typeface="+mn-lt"/>
              </a:rPr>
              <a:t>AutoRef</a:t>
            </a:r>
            <a:r>
              <a:rPr lang="en-US" sz="1600" dirty="0">
                <a:ea typeface="+mn-lt"/>
                <a:cs typeface="+mn-lt"/>
              </a:rPr>
              <a:t> should be fair about the decisions it made </a:t>
            </a:r>
            <a:endParaRPr lang="en-US" sz="1600" dirty="0">
              <a:cs typeface="Calibri"/>
            </a:endParaRPr>
          </a:p>
          <a:p>
            <a:pPr algn="just"/>
            <a:r>
              <a:rPr lang="en-US" sz="1600" dirty="0">
                <a:ea typeface="+mn-lt"/>
                <a:cs typeface="+mn-lt"/>
              </a:rPr>
              <a:t>3. The </a:t>
            </a:r>
            <a:r>
              <a:rPr lang="en-US" sz="1600" dirty="0" err="1">
                <a:ea typeface="+mn-lt"/>
                <a:cs typeface="+mn-lt"/>
              </a:rPr>
              <a:t>AutoRef</a:t>
            </a:r>
            <a:r>
              <a:rPr lang="en-US" sz="1600" dirty="0">
                <a:ea typeface="+mn-lt"/>
                <a:cs typeface="+mn-lt"/>
              </a:rPr>
              <a:t> should be reliable, work in different stadiums, independent of area of gameplay and duration of the match</a:t>
            </a:r>
            <a:endParaRPr lang="en-US" sz="1600" dirty="0">
              <a:cs typeface="Calibri"/>
            </a:endParaRPr>
          </a:p>
          <a:p>
            <a:pPr algn="just"/>
            <a:r>
              <a:rPr lang="en-US" sz="1600" dirty="0">
                <a:ea typeface="+mn-lt"/>
                <a:cs typeface="+mn-lt"/>
              </a:rPr>
              <a:t>4. A final delivery should match with the team limited resources</a:t>
            </a:r>
            <a:endParaRPr lang="en-US" sz="1600" dirty="0">
              <a:cs typeface="Calibri"/>
            </a:endParaRPr>
          </a:p>
          <a:p>
            <a:pPr algn="just"/>
            <a:r>
              <a:rPr lang="en-US" sz="1600" dirty="0">
                <a:ea typeface="+mn-lt"/>
                <a:cs typeface="+mn-lt"/>
              </a:rPr>
              <a:t>5. Proper documentation should be provided</a:t>
            </a:r>
            <a:endParaRPr lang="en-US" sz="1600" dirty="0">
              <a:cs typeface="Calibri"/>
            </a:endParaRPr>
          </a:p>
          <a:p>
            <a:pPr algn="just"/>
            <a:r>
              <a:rPr lang="en-US" sz="1600" dirty="0">
                <a:ea typeface="+mn-lt"/>
                <a:cs typeface="+mn-lt"/>
              </a:rPr>
              <a:t>6. Personal learning goals of the team members should be achieved </a:t>
            </a:r>
            <a:endParaRPr lang="en-US" sz="1600" dirty="0">
              <a:cs typeface="Calibri"/>
            </a:endParaRPr>
          </a:p>
          <a:p>
            <a:pPr algn="just"/>
            <a:r>
              <a:rPr lang="en-US" sz="1600" dirty="0">
                <a:ea typeface="+mn-lt"/>
                <a:cs typeface="+mn-lt"/>
              </a:rPr>
              <a:t>7. The system should have logs of the match and can show evidence of violations when needed</a:t>
            </a:r>
            <a:endParaRPr lang="en-US" sz="1600" dirty="0">
              <a:cs typeface="Calibri"/>
            </a:endParaRPr>
          </a:p>
          <a:p>
            <a:pPr algn="just"/>
            <a:r>
              <a:rPr lang="en-US" sz="1600" dirty="0">
                <a:ea typeface="+mn-lt"/>
                <a:cs typeface="+mn-lt"/>
              </a:rPr>
              <a:t>8. The system can communicate with the human referee, have feedback, and assist during the match</a:t>
            </a:r>
            <a:endParaRPr lang="en-US" sz="1600" dirty="0">
              <a:cs typeface="Calibri"/>
            </a:endParaRPr>
          </a:p>
          <a:p>
            <a:pPr algn="just"/>
            <a:r>
              <a:rPr lang="en-US" sz="1600" dirty="0">
                <a:ea typeface="+mn-lt"/>
                <a:cs typeface="+mn-lt"/>
              </a:rPr>
              <a:t>9. The project should build on the work of the previous years</a:t>
            </a:r>
            <a:endParaRPr lang="en-US" sz="1600" dirty="0">
              <a:cs typeface="Calibri"/>
            </a:endParaRPr>
          </a:p>
          <a:p>
            <a:pPr algn="just"/>
            <a:r>
              <a:rPr lang="en-US" sz="1600" dirty="0">
                <a:ea typeface="+mn-lt"/>
                <a:cs typeface="+mn-lt"/>
              </a:rPr>
              <a:t>10. The project should allow the next generation to work on top of this year's results</a:t>
            </a:r>
            <a:endParaRPr lang="en-US" sz="1600" dirty="0">
              <a:cs typeface="Calibri"/>
            </a:endParaRPr>
          </a:p>
          <a:p>
            <a:endParaRPr lang="en-US" sz="1600" dirty="0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31451A-0608-BAF2-8F8A-D0B20256AE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5996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344CE-4685-4EE2-32DB-7DE2ED94C6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825" y="172124"/>
            <a:ext cx="7556500" cy="539038"/>
          </a:xfrm>
        </p:spPr>
        <p:txBody>
          <a:bodyPr/>
          <a:lstStyle/>
          <a:p>
            <a:pPr algn="ctr"/>
            <a:r>
              <a:rPr lang="en-US"/>
              <a:t>Mission</a:t>
            </a:r>
            <a:endParaRPr lang="en-NL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0D9FE396-03C5-B99F-3587-7903A0B9801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04148641"/>
              </p:ext>
            </p:extLst>
          </p:nvPr>
        </p:nvGraphicFramePr>
        <p:xfrm>
          <a:off x="155898" y="600246"/>
          <a:ext cx="8668716" cy="3943008"/>
        </p:xfrm>
        <a:graphic>
          <a:graphicData uri="http://schemas.openxmlformats.org/drawingml/2006/table">
            <a:tbl>
              <a:tblPr/>
              <a:tblGrid>
                <a:gridCol w="2898901">
                  <a:extLst>
                    <a:ext uri="{9D8B030D-6E8A-4147-A177-3AD203B41FA5}">
                      <a16:colId xmlns:a16="http://schemas.microsoft.com/office/drawing/2014/main" val="756440468"/>
                    </a:ext>
                  </a:extLst>
                </a:gridCol>
                <a:gridCol w="3384923">
                  <a:extLst>
                    <a:ext uri="{9D8B030D-6E8A-4147-A177-3AD203B41FA5}">
                      <a16:colId xmlns:a16="http://schemas.microsoft.com/office/drawing/2014/main" val="3521214375"/>
                    </a:ext>
                  </a:extLst>
                </a:gridCol>
                <a:gridCol w="2384892">
                  <a:extLst>
                    <a:ext uri="{9D8B030D-6E8A-4147-A177-3AD203B41FA5}">
                      <a16:colId xmlns:a16="http://schemas.microsoft.com/office/drawing/2014/main" val="2216722371"/>
                    </a:ext>
                  </a:extLst>
                </a:gridCol>
              </a:tblGrid>
              <a:tr h="355026">
                <a:tc>
                  <a:txBody>
                    <a:bodyPr/>
                    <a:lstStyle/>
                    <a:p>
                      <a:pPr fontAlgn="t"/>
                      <a:endParaRPr lang="en-US" sz="1100">
                        <a:effectLst/>
                      </a:endParaRPr>
                    </a:p>
                    <a:p>
                      <a:pPr algn="ctr" rtl="0" fontAlgn="base"/>
                      <a:r>
                        <a:rPr lang="en-US" sz="1100" b="1" i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Pre-mission</a:t>
                      </a:r>
                      <a:r>
                        <a:rPr lang="en-US" sz="1100" b="0" i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US" sz="1100" b="0" i="0">
                        <a:effectLst/>
                      </a:endParaRPr>
                    </a:p>
                  </a:txBody>
                  <a:tcPr marL="37135" marR="37135" marT="18568" marB="18568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en-US" sz="1100">
                        <a:effectLst/>
                      </a:endParaRPr>
                    </a:p>
                    <a:p>
                      <a:pPr algn="ctr" rtl="0" fontAlgn="base"/>
                      <a:r>
                        <a:rPr lang="en-US" sz="1100" b="1" i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Mission</a:t>
                      </a:r>
                      <a:r>
                        <a:rPr lang="en-US" sz="1100" b="0" i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US" sz="1100" b="0" i="0">
                        <a:effectLst/>
                      </a:endParaRPr>
                    </a:p>
                  </a:txBody>
                  <a:tcPr marL="37135" marR="37135" marT="18568" marB="18568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en-US" sz="1100">
                        <a:effectLst/>
                      </a:endParaRPr>
                    </a:p>
                    <a:p>
                      <a:pPr algn="ctr" rtl="0" fontAlgn="base"/>
                      <a:r>
                        <a:rPr lang="en-US" sz="1100" b="1" i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Post-Mission</a:t>
                      </a:r>
                      <a:r>
                        <a:rPr lang="en-US" sz="1100" b="0" i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US" sz="1100" b="0" i="0">
                        <a:effectLst/>
                      </a:endParaRPr>
                    </a:p>
                  </a:txBody>
                  <a:tcPr marL="37135" marR="37135" marT="18568" marB="18568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8235143"/>
                  </a:ext>
                </a:extLst>
              </a:tr>
              <a:tr h="355026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100" b="0" i="0">
                          <a:effectLst/>
                          <a:latin typeface="Calibri" panose="020F0502020204030204" pitchFamily="34" charset="0"/>
                        </a:rPr>
                        <a:t>System mounting to environment </a:t>
                      </a:r>
                      <a:endParaRPr lang="en-US" sz="1100" b="0" i="0">
                        <a:effectLst/>
                      </a:endParaRPr>
                    </a:p>
                  </a:txBody>
                  <a:tcPr marL="37135" marR="37135" marT="18568" marB="18568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100" b="0" i="0" dirty="0">
                          <a:effectLst/>
                          <a:latin typeface="Calibri" panose="020F0502020204030204" pitchFamily="34" charset="0"/>
                        </a:rPr>
                        <a:t>Check the kick-off procedure </a:t>
                      </a:r>
                      <a:endParaRPr lang="en-US" sz="1100" b="0" i="0" dirty="0">
                        <a:effectLst/>
                      </a:endParaRPr>
                    </a:p>
                  </a:txBody>
                  <a:tcPr marL="37135" marR="37135" marT="18568" marB="18568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100" b="0" i="0">
                          <a:effectLst/>
                          <a:latin typeface="Calibri" panose="020F0502020204030204" pitchFamily="34" charset="0"/>
                        </a:rPr>
                        <a:t>Ensure and handle the data related to the game is safe</a:t>
                      </a:r>
                      <a:r>
                        <a:rPr lang="en-US" sz="1100" b="1" i="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r>
                        <a:rPr lang="en-US" sz="1100" b="0" i="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US" sz="1100" b="0" i="0">
                        <a:effectLst/>
                      </a:endParaRPr>
                    </a:p>
                  </a:txBody>
                  <a:tcPr marL="37135" marR="37135" marT="18568" marB="18568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27883996"/>
                  </a:ext>
                </a:extLst>
              </a:tr>
              <a:tr h="355026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100" b="0" i="0">
                          <a:effectLst/>
                          <a:latin typeface="Calibri" panose="020F0502020204030204" pitchFamily="34" charset="0"/>
                        </a:rPr>
                        <a:t>Communication with related parties before match (</a:t>
                      </a:r>
                      <a:r>
                        <a:rPr lang="en-US" sz="1100" b="0" i="0" err="1">
                          <a:effectLst/>
                          <a:latin typeface="Calibri" panose="020F0502020204030204" pitchFamily="34" charset="0"/>
                        </a:rPr>
                        <a:t>Refbox</a:t>
                      </a:r>
                      <a:r>
                        <a:rPr lang="en-US" sz="1100" b="0" i="0">
                          <a:effectLst/>
                          <a:latin typeface="Calibri" panose="020F0502020204030204" pitchFamily="34" charset="0"/>
                        </a:rPr>
                        <a:t> etc.) </a:t>
                      </a:r>
                      <a:endParaRPr lang="en-US" sz="1100" b="0" i="0">
                        <a:effectLst/>
                      </a:endParaRPr>
                    </a:p>
                  </a:txBody>
                  <a:tcPr marL="37135" marR="37135" marT="18568" marB="18568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100" b="0" i="0" dirty="0">
                          <a:effectLst/>
                          <a:latin typeface="Calibri" panose="020F0502020204030204" pitchFamily="34" charset="0"/>
                        </a:rPr>
                        <a:t>Set time and start the match </a:t>
                      </a:r>
                      <a:endParaRPr lang="en-US" sz="1100" b="0" i="0" dirty="0">
                        <a:effectLst/>
                      </a:endParaRPr>
                    </a:p>
                  </a:txBody>
                  <a:tcPr marL="37135" marR="37135" marT="18568" marB="18568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100" b="0" i="0">
                          <a:effectLst/>
                          <a:latin typeface="Calibri" panose="020F0502020204030204" pitchFamily="34" charset="0"/>
                        </a:rPr>
                        <a:t>Shut Down the system</a:t>
                      </a:r>
                      <a:endParaRPr lang="en-US" sz="1100" b="0" i="0">
                        <a:effectLst/>
                      </a:endParaRPr>
                    </a:p>
                    <a:p>
                      <a:pPr algn="l" rtl="0" fontAlgn="base"/>
                      <a:r>
                        <a:rPr lang="en-US" sz="1100" b="0" i="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US" sz="1100" b="0" i="0">
                        <a:effectLst/>
                      </a:endParaRPr>
                    </a:p>
                  </a:txBody>
                  <a:tcPr marL="37135" marR="37135" marT="18568" marB="18568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106194"/>
                  </a:ext>
                </a:extLst>
              </a:tr>
              <a:tr h="195214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100" b="0" i="0" dirty="0">
                          <a:effectLst/>
                          <a:latin typeface="Calibri" panose="020F0502020204030204" pitchFamily="34" charset="0"/>
                        </a:rPr>
                        <a:t>Turn on the system</a:t>
                      </a:r>
                      <a:endParaRPr lang="en-US" sz="1100" b="0" i="0" dirty="0">
                        <a:effectLst/>
                      </a:endParaRPr>
                    </a:p>
                  </a:txBody>
                  <a:tcPr marL="37135" marR="37135" marT="18568" marB="18568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100" b="0" i="0">
                          <a:effectLst/>
                          <a:latin typeface="Calibri" panose="020F0502020204030204" pitchFamily="34" charset="0"/>
                        </a:rPr>
                        <a:t>Monitor the whole match and game states </a:t>
                      </a:r>
                      <a:endParaRPr lang="en-US" sz="1100" b="0" i="0">
                        <a:effectLst/>
                      </a:endParaRPr>
                    </a:p>
                  </a:txBody>
                  <a:tcPr marL="37135" marR="37135" marT="18568" marB="18568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en-NL" sz="1100">
                        <a:effectLst/>
                      </a:endParaRPr>
                    </a:p>
                  </a:txBody>
                  <a:tcPr marL="37135" marR="37135" marT="18568" marB="18568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7812955"/>
                  </a:ext>
                </a:extLst>
              </a:tr>
              <a:tr h="355026">
                <a:tc>
                  <a:txBody>
                    <a:bodyPr/>
                    <a:lstStyle/>
                    <a:p>
                      <a:pPr fontAlgn="t"/>
                      <a:endParaRPr lang="en-NL" sz="1100">
                        <a:effectLst/>
                      </a:endParaRPr>
                    </a:p>
                  </a:txBody>
                  <a:tcPr marL="37135" marR="37135" marT="18568" marB="18568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100" b="0" i="0">
                          <a:effectLst/>
                          <a:latin typeface="Calibri" panose="020F0502020204030204" pitchFamily="34" charset="0"/>
                        </a:rPr>
                        <a:t>Record the last position of ball in case of connection with field line </a:t>
                      </a:r>
                      <a:endParaRPr lang="en-US" sz="1100" b="0" i="0">
                        <a:effectLst/>
                      </a:endParaRPr>
                    </a:p>
                  </a:txBody>
                  <a:tcPr marL="37135" marR="37135" marT="18568" marB="18568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en-NL" sz="1100">
                        <a:effectLst/>
                      </a:endParaRPr>
                    </a:p>
                  </a:txBody>
                  <a:tcPr marL="37135" marR="37135" marT="18568" marB="18568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40820981"/>
                  </a:ext>
                </a:extLst>
              </a:tr>
              <a:tr h="174659">
                <a:tc>
                  <a:txBody>
                    <a:bodyPr/>
                    <a:lstStyle/>
                    <a:p>
                      <a:pPr fontAlgn="t"/>
                      <a:endParaRPr lang="en-NL" sz="1100">
                        <a:effectLst/>
                      </a:endParaRPr>
                    </a:p>
                    <a:p>
                      <a:pPr algn="l" rtl="0" fontAlgn="base"/>
                      <a:r>
                        <a:rPr lang="en-NL" sz="1100" b="1" i="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r>
                        <a:rPr lang="en-NL" sz="1100" b="0" i="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NL" sz="1100" b="0" i="0">
                        <a:effectLst/>
                      </a:endParaRPr>
                    </a:p>
                  </a:txBody>
                  <a:tcPr marL="37135" marR="37135" marT="18568" marB="18568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100" b="0" i="0" dirty="0">
                          <a:effectLst/>
                          <a:latin typeface="Calibri" panose="020F0502020204030204" pitchFamily="34" charset="0"/>
                        </a:rPr>
                        <a:t>Detect rule violation </a:t>
                      </a:r>
                      <a:endParaRPr lang="en-US" sz="1100" b="0" i="0" dirty="0">
                        <a:effectLst/>
                      </a:endParaRPr>
                    </a:p>
                  </a:txBody>
                  <a:tcPr marL="37135" marR="37135" marT="18568" marB="18568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en-NL" sz="1100">
                        <a:effectLst/>
                      </a:endParaRPr>
                    </a:p>
                    <a:p>
                      <a:pPr algn="l" rtl="0" fontAlgn="base"/>
                      <a:r>
                        <a:rPr lang="en-NL" sz="1100" b="0" i="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NL" sz="1100" b="0" i="0">
                        <a:effectLst/>
                      </a:endParaRPr>
                    </a:p>
                  </a:txBody>
                  <a:tcPr marL="37135" marR="37135" marT="18568" marB="18568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0184360"/>
                  </a:ext>
                </a:extLst>
              </a:tr>
              <a:tr h="386488">
                <a:tc>
                  <a:txBody>
                    <a:bodyPr/>
                    <a:lstStyle/>
                    <a:p>
                      <a:pPr fontAlgn="t"/>
                      <a:endParaRPr lang="en-NL" sz="1100">
                        <a:effectLst/>
                      </a:endParaRPr>
                    </a:p>
                    <a:p>
                      <a:pPr algn="l" rtl="0" fontAlgn="base"/>
                      <a:r>
                        <a:rPr lang="en-NL" sz="1100" b="0" i="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NL" sz="1100" b="0" i="0">
                        <a:effectLst/>
                      </a:endParaRPr>
                    </a:p>
                  </a:txBody>
                  <a:tcPr marL="37135" marR="37135" marT="18568" marB="18568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100" b="0" i="0" dirty="0">
                          <a:effectLst/>
                          <a:latin typeface="Calibri" panose="020F0502020204030204" pitchFamily="34" charset="0"/>
                        </a:rPr>
                        <a:t>Decision-making algorithm (award and punishment system such as penalty or yellow card) </a:t>
                      </a:r>
                      <a:endParaRPr lang="en-US" sz="1100" b="0" i="0" dirty="0">
                        <a:effectLst/>
                      </a:endParaRPr>
                    </a:p>
                  </a:txBody>
                  <a:tcPr marL="37135" marR="37135" marT="18568" marB="18568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en-NL" sz="1100">
                        <a:effectLst/>
                      </a:endParaRPr>
                    </a:p>
                    <a:p>
                      <a:pPr algn="l" rtl="0" fontAlgn="base"/>
                      <a:r>
                        <a:rPr lang="en-NL" sz="1100" b="0" i="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NL" sz="1100" b="0" i="0">
                        <a:effectLst/>
                      </a:endParaRPr>
                    </a:p>
                  </a:txBody>
                  <a:tcPr marL="37135" marR="37135" marT="18568" marB="18568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1951127"/>
                  </a:ext>
                </a:extLst>
              </a:tr>
              <a:tr h="355026">
                <a:tc>
                  <a:txBody>
                    <a:bodyPr/>
                    <a:lstStyle/>
                    <a:p>
                      <a:pPr fontAlgn="t"/>
                      <a:endParaRPr lang="en-NL" sz="1100">
                        <a:effectLst/>
                      </a:endParaRPr>
                    </a:p>
                    <a:p>
                      <a:pPr algn="l" rtl="0" fontAlgn="base"/>
                      <a:r>
                        <a:rPr lang="en-NL" sz="1100" b="0" i="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NL" sz="1100" b="0" i="0">
                        <a:effectLst/>
                      </a:endParaRPr>
                    </a:p>
                  </a:txBody>
                  <a:tcPr marL="37135" marR="37135" marT="18568" marB="18568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100" b="0" i="0" dirty="0">
                          <a:effectLst/>
                          <a:latin typeface="Calibri" panose="020F0502020204030204" pitchFamily="34" charset="0"/>
                        </a:rPr>
                        <a:t>Help human referee if needed </a:t>
                      </a:r>
                      <a:endParaRPr lang="en-US" sz="1100" b="0" i="0" dirty="0">
                        <a:effectLst/>
                      </a:endParaRPr>
                    </a:p>
                  </a:txBody>
                  <a:tcPr marL="37135" marR="37135" marT="18568" marB="18568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en-NL" sz="1100">
                        <a:effectLst/>
                      </a:endParaRPr>
                    </a:p>
                    <a:p>
                      <a:pPr algn="l" rtl="0" fontAlgn="base"/>
                      <a:r>
                        <a:rPr lang="en-NL" sz="1100" b="0" i="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NL" sz="1100" b="0" i="0">
                        <a:effectLst/>
                      </a:endParaRPr>
                    </a:p>
                  </a:txBody>
                  <a:tcPr marL="37135" marR="37135" marT="18568" marB="18568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3884228"/>
                  </a:ext>
                </a:extLst>
              </a:tr>
              <a:tr h="179195">
                <a:tc>
                  <a:txBody>
                    <a:bodyPr/>
                    <a:lstStyle/>
                    <a:p>
                      <a:pPr fontAlgn="t"/>
                      <a:endParaRPr lang="en-NL" sz="1100">
                        <a:effectLst/>
                      </a:endParaRPr>
                    </a:p>
                    <a:p>
                      <a:pPr algn="l" rtl="0" fontAlgn="base"/>
                      <a:r>
                        <a:rPr lang="en-NL" sz="1100" b="0" i="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NL" sz="1100" b="0" i="0">
                        <a:effectLst/>
                      </a:endParaRPr>
                    </a:p>
                  </a:txBody>
                  <a:tcPr marL="37135" marR="37135" marT="18568" marB="18568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100" b="0" i="0" dirty="0">
                          <a:effectLst/>
                          <a:latin typeface="Calibri" panose="020F0502020204030204" pitchFamily="34" charset="0"/>
                        </a:rPr>
                        <a:t>Log and show evidence for game calls </a:t>
                      </a:r>
                      <a:endParaRPr lang="en-US" sz="1100" b="0" i="0" dirty="0">
                        <a:effectLst/>
                      </a:endParaRPr>
                    </a:p>
                  </a:txBody>
                  <a:tcPr marL="37135" marR="37135" marT="18568" marB="18568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en-NL" sz="1100">
                        <a:effectLst/>
                      </a:endParaRPr>
                    </a:p>
                    <a:p>
                      <a:pPr algn="l" rtl="0" fontAlgn="base"/>
                      <a:r>
                        <a:rPr lang="en-NL" sz="1100" b="0" i="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NL" sz="1100" b="0" i="0">
                        <a:effectLst/>
                      </a:endParaRPr>
                    </a:p>
                  </a:txBody>
                  <a:tcPr marL="37135" marR="37135" marT="18568" marB="18568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5732471"/>
                  </a:ext>
                </a:extLst>
              </a:tr>
              <a:tr h="363307">
                <a:tc>
                  <a:txBody>
                    <a:bodyPr/>
                    <a:lstStyle/>
                    <a:p>
                      <a:pPr fontAlgn="t"/>
                      <a:endParaRPr lang="en-NL" sz="1100">
                        <a:effectLst/>
                      </a:endParaRPr>
                    </a:p>
                    <a:p>
                      <a:pPr algn="l" rtl="0" fontAlgn="base"/>
                      <a:r>
                        <a:rPr lang="en-NL" sz="1100" b="0" i="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NL" sz="1100" b="0" i="0">
                        <a:effectLst/>
                      </a:endParaRPr>
                    </a:p>
                  </a:txBody>
                  <a:tcPr marL="37135" marR="37135" marT="18568" marB="18568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100" b="0" i="0" dirty="0">
                          <a:effectLst/>
                          <a:latin typeface="Calibri" panose="020F0502020204030204" pitchFamily="34" charset="0"/>
                        </a:rPr>
                        <a:t>Stop the game when needed and check procedures before starting again. </a:t>
                      </a:r>
                      <a:endParaRPr lang="en-US" sz="1100" b="0" i="0" dirty="0">
                        <a:effectLst/>
                      </a:endParaRPr>
                    </a:p>
                  </a:txBody>
                  <a:tcPr marL="37135" marR="37135" marT="18568" marB="18568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en-NL" sz="1100">
                        <a:effectLst/>
                      </a:endParaRPr>
                    </a:p>
                    <a:p>
                      <a:pPr algn="l" rtl="0" fontAlgn="base"/>
                      <a:r>
                        <a:rPr lang="en-NL" sz="1100" b="0" i="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NL" sz="1100" b="0" i="0">
                        <a:effectLst/>
                      </a:endParaRPr>
                    </a:p>
                  </a:txBody>
                  <a:tcPr marL="37135" marR="37135" marT="18568" marB="18568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36147032"/>
                  </a:ext>
                </a:extLst>
              </a:tr>
              <a:tr h="355026">
                <a:tc>
                  <a:txBody>
                    <a:bodyPr/>
                    <a:lstStyle/>
                    <a:p>
                      <a:pPr fontAlgn="t"/>
                      <a:endParaRPr lang="en-NL" sz="1100">
                        <a:effectLst/>
                      </a:endParaRPr>
                    </a:p>
                    <a:p>
                      <a:pPr algn="l" rtl="0" fontAlgn="base"/>
                      <a:r>
                        <a:rPr lang="en-NL" sz="1100" b="0" i="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NL" sz="1100" b="0" i="0">
                        <a:effectLst/>
                      </a:endParaRPr>
                    </a:p>
                  </a:txBody>
                  <a:tcPr marL="37135" marR="37135" marT="18568" marB="18568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100" b="0" i="0" dirty="0">
                          <a:effectLst/>
                          <a:latin typeface="Calibri" panose="020F0502020204030204" pitchFamily="34" charset="0"/>
                        </a:rPr>
                        <a:t>End match </a:t>
                      </a:r>
                      <a:endParaRPr lang="en-US" sz="1100" b="0" i="0" dirty="0">
                        <a:effectLst/>
                      </a:endParaRPr>
                    </a:p>
                  </a:txBody>
                  <a:tcPr marL="37135" marR="37135" marT="18568" marB="18568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en-NL" sz="1100" dirty="0">
                        <a:effectLst/>
                      </a:endParaRPr>
                    </a:p>
                    <a:p>
                      <a:pPr algn="l" rtl="0" fontAlgn="base"/>
                      <a:r>
                        <a:rPr lang="en-NL" sz="1100" b="0" i="0" dirty="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NL" sz="1100" b="0" i="0" dirty="0">
                        <a:effectLst/>
                      </a:endParaRPr>
                    </a:p>
                  </a:txBody>
                  <a:tcPr marL="37135" marR="37135" marT="18568" marB="18568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05103639"/>
                  </a:ext>
                </a:extLst>
              </a:tr>
            </a:tbl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5A00CE-9F50-FC34-4B99-078F656896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5</a:t>
            </a:fld>
            <a:endParaRPr lang="en-GB"/>
          </a:p>
        </p:txBody>
      </p:sp>
      <p:sp>
        <p:nvSpPr>
          <p:cNvPr id="6" name="Tijdelijke aanduiding voor voettekst 3">
            <a:extLst>
              <a:ext uri="{FF2B5EF4-FFF2-40B4-BE49-F238E27FC236}">
                <a16:creationId xmlns:a16="http://schemas.microsoft.com/office/drawing/2014/main" id="{A4D3AE8E-8AD6-0943-4077-0C57EBCE11F3}"/>
              </a:ext>
            </a:extLst>
          </p:cNvPr>
          <p:cNvSpPr txBox="1">
            <a:spLocks/>
          </p:cNvSpPr>
          <p:nvPr/>
        </p:nvSpPr>
        <p:spPr>
          <a:xfrm>
            <a:off x="1114424" y="4568400"/>
            <a:ext cx="7042149" cy="576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 anchor="ctr"/>
          <a:lstStyle>
            <a:defPPr>
              <a:defRPr lang="nl-NL"/>
            </a:defPPr>
            <a:lvl1pPr marL="0" algn="l" defTabSz="685800" rtl="0" eaLnBrk="1" latinLnBrk="0" hangingPunct="1">
              <a:defRPr sz="11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2022 MSD </a:t>
            </a:r>
            <a:r>
              <a:rPr lang="en-GB" err="1"/>
              <a:t>AutoRef</a:t>
            </a:r>
            <a:r>
              <a:rPr lang="en-GB"/>
              <a:t> Project</a:t>
            </a:r>
          </a:p>
        </p:txBody>
      </p:sp>
    </p:spTree>
    <p:extLst>
      <p:ext uri="{BB962C8B-B14F-4D97-AF65-F5344CB8AC3E}">
        <p14:creationId xmlns:p14="http://schemas.microsoft.com/office/powerpoint/2010/main" val="95973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75EC2-572C-B0E4-E768-F132543530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5935" y="192423"/>
            <a:ext cx="3595688" cy="361135"/>
          </a:xfrm>
        </p:spPr>
        <p:txBody>
          <a:bodyPr/>
          <a:lstStyle/>
          <a:p>
            <a:r>
              <a:rPr lang="en-US" b="1">
                <a:ea typeface="+mj-lt"/>
                <a:cs typeface="+mj-lt"/>
              </a:rPr>
              <a:t>Functional Requirements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633188-602C-9ADC-AC4D-112E0DB340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47436" y="605148"/>
            <a:ext cx="4007077" cy="3623953"/>
          </a:xfrm>
        </p:spPr>
        <p:txBody>
          <a:bodyPr vert="horz" lIns="0" tIns="0" rIns="0" bIns="0" rtlCol="0" anchor="t">
            <a:noAutofit/>
          </a:bodyPr>
          <a:lstStyle/>
          <a:p>
            <a:pPr marL="342900" indent="-342900" algn="just">
              <a:buAutoNum type="arabicPeriod"/>
            </a:pPr>
            <a:r>
              <a:rPr lang="en-US" sz="1200" dirty="0" err="1">
                <a:cs typeface="Calibri"/>
              </a:rPr>
              <a:t>AutoRef</a:t>
            </a:r>
            <a:r>
              <a:rPr lang="en-US" sz="1200" dirty="0">
                <a:cs typeface="Calibri"/>
              </a:rPr>
              <a:t> shall be aware of the time and use this information to start and stop the match. </a:t>
            </a:r>
            <a:endParaRPr lang="en-US" sz="1200" dirty="0">
              <a:ea typeface="+mn-lt"/>
              <a:cs typeface="+mn-lt"/>
            </a:endParaRPr>
          </a:p>
          <a:p>
            <a:pPr marL="342900" indent="-342900" algn="just">
              <a:buAutoNum type="arabicPeriod"/>
            </a:pPr>
            <a:r>
              <a:rPr lang="en-US" sz="1200" dirty="0" err="1">
                <a:cs typeface="Calibri"/>
              </a:rPr>
              <a:t>AutoRef</a:t>
            </a:r>
            <a:r>
              <a:rPr lang="en-US" sz="1200" dirty="0">
                <a:cs typeface="Calibri"/>
              </a:rPr>
              <a:t> shall comply with MSL Rulebook while deciding violations and following procedures </a:t>
            </a:r>
            <a:endParaRPr lang="en-US" sz="1200" dirty="0">
              <a:ea typeface="+mn-lt"/>
              <a:cs typeface="+mn-lt"/>
            </a:endParaRPr>
          </a:p>
          <a:p>
            <a:pPr marL="342900" indent="-342900" algn="just">
              <a:buAutoNum type="arabicPeriod"/>
            </a:pPr>
            <a:r>
              <a:rPr lang="en-US" sz="1200" dirty="0" err="1">
                <a:cs typeface="Calibri"/>
              </a:rPr>
              <a:t>AutoRef</a:t>
            </a:r>
            <a:r>
              <a:rPr lang="en-US" sz="1200" dirty="0">
                <a:cs typeface="Calibri"/>
              </a:rPr>
              <a:t> shall decide an award or punishment regarding the violations and procedures during the match </a:t>
            </a:r>
            <a:endParaRPr lang="en-US" sz="1200" dirty="0">
              <a:ea typeface="+mn-lt"/>
              <a:cs typeface="+mn-lt"/>
            </a:endParaRPr>
          </a:p>
          <a:p>
            <a:pPr marL="342900" indent="-342900" algn="just">
              <a:buAutoNum type="arabicPeriod"/>
            </a:pPr>
            <a:r>
              <a:rPr lang="en-US" sz="1200" dirty="0" err="1">
                <a:cs typeface="Calibri"/>
              </a:rPr>
              <a:t>AutoRef</a:t>
            </a:r>
            <a:r>
              <a:rPr lang="en-US" sz="1200" dirty="0">
                <a:cs typeface="Calibri"/>
              </a:rPr>
              <a:t> shall gather data and can comprehend its reliability </a:t>
            </a:r>
            <a:endParaRPr lang="en-US" sz="1200" dirty="0">
              <a:ea typeface="+mn-lt"/>
              <a:cs typeface="+mn-lt"/>
            </a:endParaRPr>
          </a:p>
          <a:p>
            <a:pPr marL="342900" indent="-342900" algn="just">
              <a:buAutoNum type="arabicPeriod"/>
            </a:pPr>
            <a:r>
              <a:rPr lang="en-US" sz="1200" dirty="0" err="1">
                <a:cs typeface="Calibri"/>
              </a:rPr>
              <a:t>AutoRef</a:t>
            </a:r>
            <a:r>
              <a:rPr lang="en-US" sz="1200" dirty="0">
                <a:cs typeface="Calibri"/>
              </a:rPr>
              <a:t> can estimate game states by using data gathered during the match </a:t>
            </a:r>
            <a:endParaRPr lang="en-US" sz="1200" dirty="0">
              <a:ea typeface="+mn-lt"/>
              <a:cs typeface="+mn-lt"/>
            </a:endParaRPr>
          </a:p>
          <a:p>
            <a:pPr marL="342900" indent="-342900" algn="just">
              <a:buAutoNum type="arabicPeriod"/>
            </a:pPr>
            <a:endParaRPr lang="en-US" sz="1200" dirty="0">
              <a:ea typeface="+mn-lt"/>
              <a:cs typeface="+mn-lt"/>
            </a:endParaRPr>
          </a:p>
          <a:p>
            <a:endParaRPr lang="en-US" sz="1200" dirty="0">
              <a:cs typeface="Calibri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42BC13-99F6-E627-0338-D5E3A56C6F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723606" y="605747"/>
            <a:ext cx="4219142" cy="3623354"/>
          </a:xfrm>
        </p:spPr>
        <p:txBody>
          <a:bodyPr vert="horz" lIns="0" tIns="0" rIns="0" bIns="0" rtlCol="0" anchor="t">
            <a:noAutofit/>
          </a:bodyPr>
          <a:lstStyle/>
          <a:p>
            <a:pPr algn="just"/>
            <a:r>
              <a:rPr lang="en-US" sz="1200" dirty="0">
                <a:ea typeface="+mn-lt"/>
                <a:cs typeface="+mn-lt"/>
              </a:rPr>
              <a:t>1.All hardware regarding the </a:t>
            </a:r>
            <a:r>
              <a:rPr lang="en-US" sz="1200" dirty="0" err="1">
                <a:ea typeface="+mn-lt"/>
                <a:cs typeface="+mn-lt"/>
              </a:rPr>
              <a:t>AutoRef</a:t>
            </a:r>
            <a:r>
              <a:rPr lang="en-US" sz="1200" dirty="0">
                <a:ea typeface="+mn-lt"/>
                <a:cs typeface="+mn-lt"/>
              </a:rPr>
              <a:t> shall be compatible with MSL organization environment. </a:t>
            </a:r>
            <a:endParaRPr lang="en-US" sz="1200" dirty="0">
              <a:cs typeface="Calibri"/>
            </a:endParaRPr>
          </a:p>
          <a:p>
            <a:pPr algn="just"/>
            <a:r>
              <a:rPr lang="en-US" sz="1200" dirty="0">
                <a:ea typeface="+mn-lt"/>
                <a:cs typeface="+mn-lt"/>
              </a:rPr>
              <a:t>2.AutoRef shall give permission to users to modify pre-defined game rule parameters and/or deploy some/all the rules. </a:t>
            </a:r>
            <a:endParaRPr lang="en-US" sz="1200" dirty="0">
              <a:cs typeface="Calibri"/>
            </a:endParaRPr>
          </a:p>
          <a:p>
            <a:pPr algn="just"/>
            <a:r>
              <a:rPr lang="en-US" sz="1200" dirty="0">
                <a:ea typeface="+mn-lt"/>
                <a:cs typeface="+mn-lt"/>
              </a:rPr>
              <a:t>3.AutoRef shall be connected to </a:t>
            </a:r>
            <a:r>
              <a:rPr lang="en-US" sz="1200" dirty="0" err="1">
                <a:ea typeface="+mn-lt"/>
                <a:cs typeface="+mn-lt"/>
              </a:rPr>
              <a:t>Refbox</a:t>
            </a:r>
            <a:r>
              <a:rPr lang="en-US" sz="1200" dirty="0">
                <a:ea typeface="+mn-lt"/>
                <a:cs typeface="+mn-lt"/>
              </a:rPr>
              <a:t> via TBD with maximum TBD latency. </a:t>
            </a:r>
            <a:endParaRPr lang="en-US" sz="1200" dirty="0">
              <a:cs typeface="Calibri"/>
            </a:endParaRPr>
          </a:p>
          <a:p>
            <a:pPr algn="just"/>
            <a:r>
              <a:rPr lang="en-US" sz="1200" dirty="0">
                <a:ea typeface="+mn-lt"/>
                <a:cs typeface="+mn-lt"/>
              </a:rPr>
              <a:t>4.AutoRef shall be capable of sending/receiving digital ON/OFF signals to/from </a:t>
            </a:r>
            <a:r>
              <a:rPr lang="en-US" sz="1200" dirty="0" err="1">
                <a:ea typeface="+mn-lt"/>
                <a:cs typeface="+mn-lt"/>
              </a:rPr>
              <a:t>AutoRef</a:t>
            </a:r>
            <a:r>
              <a:rPr lang="en-US" sz="1200" dirty="0">
                <a:ea typeface="+mn-lt"/>
                <a:cs typeface="+mn-lt"/>
              </a:rPr>
              <a:t>. </a:t>
            </a:r>
            <a:endParaRPr lang="en-US" sz="1200" dirty="0">
              <a:cs typeface="Calibri"/>
            </a:endParaRPr>
          </a:p>
          <a:p>
            <a:pPr algn="just"/>
            <a:r>
              <a:rPr lang="en-US" sz="1200" dirty="0">
                <a:ea typeface="+mn-lt"/>
                <a:cs typeface="+mn-lt"/>
              </a:rPr>
              <a:t>5.AutoRef shall record/store game data as well as log history. </a:t>
            </a:r>
            <a:endParaRPr lang="en-US" sz="1200" dirty="0">
              <a:cs typeface="Calibri"/>
            </a:endParaRPr>
          </a:p>
          <a:p>
            <a:pPr algn="just"/>
            <a:r>
              <a:rPr lang="en-US" sz="1200" dirty="0">
                <a:ea typeface="+mn-lt"/>
                <a:cs typeface="+mn-lt"/>
              </a:rPr>
              <a:t>6.AutoRef shall allow users to use stored data and download it. </a:t>
            </a:r>
            <a:endParaRPr lang="en-US" sz="1200" dirty="0">
              <a:cs typeface="Calibri"/>
            </a:endParaRPr>
          </a:p>
          <a:p>
            <a:pPr algn="just"/>
            <a:r>
              <a:rPr lang="en-US" sz="1200" dirty="0">
                <a:ea typeface="+mn-lt"/>
                <a:cs typeface="+mn-lt"/>
              </a:rPr>
              <a:t>7.AutoRef shall upload game data automatically a TBD deposit and ensure its safety during the process. </a:t>
            </a:r>
            <a:endParaRPr lang="en-US" sz="1200" dirty="0">
              <a:cs typeface="Calibri"/>
            </a:endParaRPr>
          </a:p>
          <a:p>
            <a:pPr algn="just"/>
            <a:r>
              <a:rPr lang="en-US" sz="1200" dirty="0">
                <a:ea typeface="+mn-lt"/>
                <a:cs typeface="+mn-lt"/>
              </a:rPr>
              <a:t>8.AutoRef shall acquire data in each TBD second and estimate game states max TBD cm for positions and TBD cm/s for velocities relative to the field line coordinate system. </a:t>
            </a:r>
            <a:endParaRPr lang="en-US" sz="1200" dirty="0">
              <a:cs typeface="Calibri"/>
            </a:endParaRPr>
          </a:p>
          <a:p>
            <a:pPr algn="just"/>
            <a:r>
              <a:rPr lang="en-US" sz="1200" dirty="0">
                <a:ea typeface="+mn-lt"/>
                <a:cs typeface="+mn-lt"/>
              </a:rPr>
              <a:t>9.AutoRef shall decide a violation within TBD seconds. </a:t>
            </a:r>
          </a:p>
          <a:p>
            <a:pPr algn="just"/>
            <a:endParaRPr lang="en-US" sz="1200" dirty="0">
              <a:cs typeface="Calibri"/>
            </a:endParaRPr>
          </a:p>
          <a:p>
            <a:pPr algn="ctr"/>
            <a:r>
              <a:rPr lang="en-US" sz="1200" dirty="0">
                <a:solidFill>
                  <a:srgbClr val="FF0000"/>
                </a:solidFill>
                <a:cs typeface="Calibri"/>
              </a:rPr>
              <a:t>(TBD=To Be Decided)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976F4F-A1D5-0250-0F65-1595238EF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6</a:t>
            </a:fld>
            <a:endParaRPr lang="en-GB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4660CBB-2DAA-F87D-C09A-587AC5137D8D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4677765" y="193430"/>
            <a:ext cx="3604419" cy="361135"/>
          </a:xfrm>
        </p:spPr>
        <p:txBody>
          <a:bodyPr/>
          <a:lstStyle/>
          <a:p>
            <a:pPr algn="ctr"/>
            <a:r>
              <a:rPr lang="en-US" b="1">
                <a:cs typeface="Calibri"/>
              </a:rPr>
              <a:t>Performance Requirements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415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925176-EF05-80C6-AEC3-9C3EE5DFB2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932" y="133430"/>
            <a:ext cx="7556500" cy="539038"/>
          </a:xfrm>
        </p:spPr>
        <p:txBody>
          <a:bodyPr/>
          <a:lstStyle/>
          <a:p>
            <a:pPr algn="ctr"/>
            <a:r>
              <a:rPr lang="en-US" sz="2400">
                <a:cs typeface="Calibri"/>
              </a:rPr>
              <a:t>Flow diagram</a:t>
            </a:r>
          </a:p>
        </p:txBody>
      </p:sp>
      <p:pic>
        <p:nvPicPr>
          <p:cNvPr id="5" name="Picture 5" descr="Diagram&#10;&#10;Description automatically generated">
            <a:extLst>
              <a:ext uri="{FF2B5EF4-FFF2-40B4-BE49-F238E27FC236}">
                <a16:creationId xmlns:a16="http://schemas.microsoft.com/office/drawing/2014/main" id="{868E0749-00EF-4007-44E0-0B645960F0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2106" y="1708974"/>
            <a:ext cx="7950011" cy="214045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9FD346-9AE4-9326-3409-F0C920F267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7</a:t>
            </a:fld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B8ECCF-32F3-0275-0610-E25E5D9D4C5E}"/>
              </a:ext>
            </a:extLst>
          </p:cNvPr>
          <p:cNvSpPr txBox="1"/>
          <p:nvPr/>
        </p:nvSpPr>
        <p:spPr>
          <a:xfrm>
            <a:off x="938463" y="886619"/>
            <a:ext cx="792365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By watching some of the real matches of Tech United during the tournaments, a flow diagram of the of the mission process is created</a:t>
            </a:r>
            <a:endParaRPr lang="en-NL" sz="1600"/>
          </a:p>
        </p:txBody>
      </p:sp>
    </p:spTree>
    <p:extLst>
      <p:ext uri="{BB962C8B-B14F-4D97-AF65-F5344CB8AC3E}">
        <p14:creationId xmlns:p14="http://schemas.microsoft.com/office/powerpoint/2010/main" val="2393251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50A32-1501-D5AC-461C-F686514652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825" y="147607"/>
            <a:ext cx="7556500" cy="539038"/>
          </a:xfrm>
        </p:spPr>
        <p:txBody>
          <a:bodyPr/>
          <a:lstStyle/>
          <a:p>
            <a:pPr algn="ctr"/>
            <a:r>
              <a:rPr lang="en-US">
                <a:cs typeface="Calibri"/>
              </a:rPr>
              <a:t>Updated Game states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828665-B637-B28B-59A8-6E21FAFBA2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8428" y="868740"/>
            <a:ext cx="7756897" cy="3360360"/>
          </a:xfrm>
        </p:spPr>
        <p:txBody>
          <a:bodyPr vert="horz" lIns="0" tIns="0" rIns="0" bIns="0" rtlCol="0" anchor="t">
            <a:noAutofit/>
          </a:bodyPr>
          <a:lstStyle/>
          <a:p>
            <a:pPr algn="just"/>
            <a:r>
              <a:rPr lang="en-US">
                <a:ea typeface="+mn-lt"/>
                <a:cs typeface="+mn-lt"/>
              </a:rPr>
              <a:t>The game states can be listed as follows:</a:t>
            </a:r>
          </a:p>
          <a:p>
            <a:pPr marL="285750" lvl="1" indent="-285750" algn="just"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The positions and velocities of soccer robots for each delta-T </a:t>
            </a:r>
          </a:p>
          <a:p>
            <a:pPr marL="285750" lvl="1" indent="-285750" algn="just"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Ball engagement of each robot</a:t>
            </a:r>
          </a:p>
          <a:p>
            <a:pPr marL="285750" lvl="1" indent="-285750" algn="just"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Robot and team id</a:t>
            </a:r>
          </a:p>
          <a:p>
            <a:pPr marL="285750" lvl="1" indent="-285750" algn="just"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Robot’s pose – angular orientation</a:t>
            </a:r>
          </a:p>
          <a:p>
            <a:pPr marL="285750" lvl="1" indent="-285750" algn="just"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Positions of the lines and specific areas in the field.</a:t>
            </a:r>
          </a:p>
          <a:p>
            <a:pPr marL="285750" lvl="1" indent="-285750" algn="just"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The field line position the ball has touched last before leaving the play area.</a:t>
            </a:r>
          </a:p>
          <a:p>
            <a:pPr marL="285750" lvl="1" indent="-285750" algn="just"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The time elapsed between the first and last touch of the robot during dribbling.</a:t>
            </a:r>
          </a:p>
          <a:p>
            <a:pPr marL="285750" lvl="1" indent="-285750" algn="just"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The position and velocity of the ball.</a:t>
            </a:r>
          </a:p>
          <a:p>
            <a:pPr marL="285750" lvl="1" indent="-285750" algn="just"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Time</a:t>
            </a:r>
          </a:p>
          <a:p>
            <a:endParaRPr lang="en-US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3F41E8-BB5A-1E68-1BC6-7F9BBE134D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9760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F5C5F-E94A-25FD-D805-00332ABF4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1091" y="-834"/>
            <a:ext cx="7556500" cy="539038"/>
          </a:xfrm>
        </p:spPr>
        <p:txBody>
          <a:bodyPr/>
          <a:lstStyle/>
          <a:p>
            <a:pPr algn="ctr"/>
            <a:r>
              <a:rPr lang="en-US">
                <a:cs typeface="Calibri"/>
              </a:rPr>
              <a:t>Logical Architecture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A16E39-B3E5-1D4D-8696-FABC94D99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9</a:t>
            </a:fld>
            <a:endParaRPr lang="en-GB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434EC9B-20FC-9FC2-F248-CB168B3024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4831" y="660921"/>
            <a:ext cx="8142845" cy="3590445"/>
          </a:xfrm>
        </p:spPr>
        <p:txBody>
          <a:bodyPr vert="horz" lIns="0" tIns="0" rIns="0" bIns="0" rtlCol="0" anchor="t">
            <a:noAutofit/>
          </a:bodyPr>
          <a:lstStyle/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</p:txBody>
      </p:sp>
      <p:pic>
        <p:nvPicPr>
          <p:cNvPr id="8" name="Picture 8" descr="Diagram&#10;&#10;Description automatically generated">
            <a:extLst>
              <a:ext uri="{FF2B5EF4-FFF2-40B4-BE49-F238E27FC236}">
                <a16:creationId xmlns:a16="http://schemas.microsoft.com/office/drawing/2014/main" id="{62513C0F-6A6F-90C4-AF71-2C10D55788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368" y="819438"/>
            <a:ext cx="6002131" cy="359044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9BA2056-E18B-8C50-E287-15987A651D9F}"/>
              </a:ext>
            </a:extLst>
          </p:cNvPr>
          <p:cNvSpPr txBox="1"/>
          <p:nvPr/>
        </p:nvSpPr>
        <p:spPr>
          <a:xfrm>
            <a:off x="6281499" y="819438"/>
            <a:ext cx="2518742" cy="1377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>
              <a:cs typeface="Calibri"/>
            </a:endParaRPr>
          </a:p>
          <a:p>
            <a:pPr marL="342900" indent="-342900">
              <a:buFont typeface="Wingdings" panose="020B0604020202020204" pitchFamily="34" charset="0"/>
              <a:buChar char="q"/>
            </a:pPr>
            <a:r>
              <a:rPr lang="en-US" sz="1400">
                <a:cs typeface="Calibri"/>
              </a:rPr>
              <a:t>Main focus is on Data Acquisition</a:t>
            </a:r>
          </a:p>
          <a:p>
            <a:pPr marL="342900" indent="-342900">
              <a:buFont typeface="Wingdings" panose="020B0604020202020204" pitchFamily="34" charset="0"/>
              <a:buChar char="q"/>
            </a:pPr>
            <a:r>
              <a:rPr lang="en-US" sz="1400">
                <a:cs typeface="Calibri"/>
              </a:rPr>
              <a:t>Adaptability of the algorithm to any rule change</a:t>
            </a:r>
          </a:p>
        </p:txBody>
      </p:sp>
    </p:spTree>
    <p:extLst>
      <p:ext uri="{BB962C8B-B14F-4D97-AF65-F5344CB8AC3E}">
        <p14:creationId xmlns:p14="http://schemas.microsoft.com/office/powerpoint/2010/main" val="3520507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Kantoorthema">
  <a:themeElements>
    <a:clrScheme name="TUe_PPT_V2">
      <a:dk1>
        <a:sysClr val="windowText" lastClr="000000"/>
      </a:dk1>
      <a:lt1>
        <a:sysClr val="window" lastClr="FFFFFF"/>
      </a:lt1>
      <a:dk2>
        <a:srgbClr val="C81919"/>
      </a:dk2>
      <a:lt2>
        <a:srgbClr val="101073"/>
      </a:lt2>
      <a:accent1>
        <a:srgbClr val="C81919"/>
      </a:accent1>
      <a:accent2>
        <a:srgbClr val="9E9EB1"/>
      </a:accent2>
      <a:accent3>
        <a:srgbClr val="0092B5"/>
      </a:accent3>
      <a:accent4>
        <a:srgbClr val="FF9A00"/>
      </a:accent4>
      <a:accent5>
        <a:srgbClr val="101073"/>
      </a:accent5>
      <a:accent6>
        <a:srgbClr val="CEDF00"/>
      </a:accent6>
      <a:hlink>
        <a:srgbClr val="0563C1"/>
      </a:hlink>
      <a:folHlink>
        <a:srgbClr val="954F72"/>
      </a:folHlink>
    </a:clrScheme>
    <a:fontScheme name="TUe_Calibr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Kantoorth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Ue_16x9.potx" id="{9370F84E-7576-4FDA-B736-A09996DF8429}" vid="{ED81D3C9-A1FB-4E5B-AF38-E92F700A58FD}"/>
    </a:ext>
  </a:extLst>
</a:theme>
</file>

<file path=ppt/theme/theme2.xml><?xml version="1.0" encoding="utf-8"?>
<a:theme xmlns:a="http://schemas.openxmlformats.org/drawingml/2006/main" name="Kantoorthema">
  <a:themeElements>
    <a:clrScheme name="TUe_PPT_V2">
      <a:dk1>
        <a:sysClr val="windowText" lastClr="000000"/>
      </a:dk1>
      <a:lt1>
        <a:sysClr val="window" lastClr="FFFFFF"/>
      </a:lt1>
      <a:dk2>
        <a:srgbClr val="C81919"/>
      </a:dk2>
      <a:lt2>
        <a:srgbClr val="101073"/>
      </a:lt2>
      <a:accent1>
        <a:srgbClr val="C81919"/>
      </a:accent1>
      <a:accent2>
        <a:srgbClr val="9E9EB1"/>
      </a:accent2>
      <a:accent3>
        <a:srgbClr val="0092B5"/>
      </a:accent3>
      <a:accent4>
        <a:srgbClr val="FF9A00"/>
      </a:accent4>
      <a:accent5>
        <a:srgbClr val="101073"/>
      </a:accent5>
      <a:accent6>
        <a:srgbClr val="CEDF00"/>
      </a:accent6>
      <a:hlink>
        <a:srgbClr val="0563C1"/>
      </a:hlink>
      <a:folHlink>
        <a:srgbClr val="954F72"/>
      </a:folHlink>
    </a:clrScheme>
    <a:fontScheme name="TUe_Calibr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Kantoorth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Ue_16x9.potx" id="{9370F84E-7576-4FDA-B736-A09996DF8429}" vid="{ED81D3C9-A1FB-4E5B-AF38-E92F700A58FD}"/>
    </a:ext>
  </a:extLst>
</a:theme>
</file>

<file path=ppt/theme/theme3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F0A92BA5A06BE4A9B59021F16D48411" ma:contentTypeVersion="2" ma:contentTypeDescription="Create a new document." ma:contentTypeScope="" ma:versionID="89b115a075ebf809e383d4031dcf5bd3">
  <xsd:schema xmlns:xsd="http://www.w3.org/2001/XMLSchema" xmlns:xs="http://www.w3.org/2001/XMLSchema" xmlns:p="http://schemas.microsoft.com/office/2006/metadata/properties" xmlns:ns2="83fdc049-73a2-4611-862f-f4b0d38035ca" targetNamespace="http://schemas.microsoft.com/office/2006/metadata/properties" ma:root="true" ma:fieldsID="8f9cb61f3139417da7c1f3597f135c1e" ns2:_="">
    <xsd:import namespace="83fdc049-73a2-4611-862f-f4b0d38035c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3fdc049-73a2-4611-862f-f4b0d38035c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DE0ADA5-559F-4326-958A-D94F01B568FC}">
  <ds:schemaRefs>
    <ds:schemaRef ds:uri="83fdc049-73a2-4611-862f-f4b0d38035ca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2008EEA2-1153-4B2A-8F40-118D230AC21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TUe_16x9 (2)</Template>
  <TotalTime>104</TotalTime>
  <Words>1258</Words>
  <Application>Microsoft Office PowerPoint</Application>
  <PresentationFormat>On-screen Show (16:9)</PresentationFormat>
  <Paragraphs>307</Paragraphs>
  <Slides>16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Calibri</vt:lpstr>
      <vt:lpstr>Courier New</vt:lpstr>
      <vt:lpstr>Wingdings</vt:lpstr>
      <vt:lpstr>Kantoorthema</vt:lpstr>
      <vt:lpstr>Kantoorthema</vt:lpstr>
      <vt:lpstr>Design Architecture and Scope</vt:lpstr>
      <vt:lpstr>Progress of the project</vt:lpstr>
      <vt:lpstr>Project Activities</vt:lpstr>
      <vt:lpstr>Needs and Expectations</vt:lpstr>
      <vt:lpstr>Mission</vt:lpstr>
      <vt:lpstr>Functional Requirements</vt:lpstr>
      <vt:lpstr>Flow diagram</vt:lpstr>
      <vt:lpstr>Updated Game states</vt:lpstr>
      <vt:lpstr>Logical Architecture</vt:lpstr>
      <vt:lpstr>Data collection specification</vt:lpstr>
      <vt:lpstr>Data Collection Approaches</vt:lpstr>
      <vt:lpstr>Technological readiness level of data collection methods</vt:lpstr>
      <vt:lpstr>Data Acquisition strategy is selected as using multiple cameras around the stadium</vt:lpstr>
      <vt:lpstr>Scope of the design</vt:lpstr>
      <vt:lpstr>Scope</vt:lpstr>
      <vt:lpstr>PowerPoint Presentation</vt:lpstr>
    </vt:vector>
  </TitlesOfParts>
  <Company>TU/e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Example of a title at the top</dc:title>
  <dc:creator>Ven, I.M.J. van de</dc:creator>
  <cp:lastModifiedBy>Honarvar, Elham</cp:lastModifiedBy>
  <cp:revision>31</cp:revision>
  <dcterms:created xsi:type="dcterms:W3CDTF">2019-11-27T15:26:32Z</dcterms:created>
  <dcterms:modified xsi:type="dcterms:W3CDTF">2023-03-09T09:59:32Z</dcterms:modified>
</cp:coreProperties>
</file>